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1" r:id="rId2"/>
    <p:sldId id="309" r:id="rId3"/>
    <p:sldId id="310" r:id="rId4"/>
    <p:sldId id="308" r:id="rId5"/>
    <p:sldId id="258" r:id="rId6"/>
    <p:sldId id="299" r:id="rId7"/>
    <p:sldId id="270" r:id="rId8"/>
    <p:sldId id="303" r:id="rId9"/>
    <p:sldId id="304" r:id="rId10"/>
    <p:sldId id="300" r:id="rId11"/>
    <p:sldId id="305" r:id="rId12"/>
    <p:sldId id="282" r:id="rId13"/>
    <p:sldId id="284" r:id="rId14"/>
    <p:sldId id="283" r:id="rId15"/>
    <p:sldId id="306" r:id="rId16"/>
    <p:sldId id="301" r:id="rId17"/>
    <p:sldId id="302" r:id="rId18"/>
    <p:sldId id="285" r:id="rId19"/>
    <p:sldId id="273" r:id="rId20"/>
    <p:sldId id="274" r:id="rId21"/>
    <p:sldId id="276" r:id="rId22"/>
    <p:sldId id="280" r:id="rId23"/>
    <p:sldId id="278"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96" y="-57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C051A-3BA5-4D27-AC77-DEAB5C8CCF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4F38946-C5AE-4540-888D-0CE2CE501B4D}">
      <dgm:prSet phldrT="[Text]">
        <dgm:style>
          <a:lnRef idx="3">
            <a:schemeClr val="lt1"/>
          </a:lnRef>
          <a:fillRef idx="1">
            <a:schemeClr val="dk1"/>
          </a:fillRef>
          <a:effectRef idx="1">
            <a:schemeClr val="dk1"/>
          </a:effectRef>
          <a:fontRef idx="minor">
            <a:schemeClr val="lt1"/>
          </a:fontRef>
        </dgm:style>
      </dgm:prSet>
      <dgm:spPr>
        <a:ln>
          <a:solidFill>
            <a:schemeClr val="tx1"/>
          </a:solidFill>
        </a:ln>
      </dgm:spPr>
      <dgm:t>
        <a:bodyPr/>
        <a:lstStyle/>
        <a:p>
          <a:r>
            <a:rPr lang="en-US" dirty="0" smtClean="0">
              <a:latin typeface="Book Antiqua" pitchFamily="18" charset="0"/>
            </a:rPr>
            <a:t>Group Work</a:t>
          </a:r>
          <a:endParaRPr lang="en-US" dirty="0">
            <a:latin typeface="Book Antiqua" pitchFamily="18" charset="0"/>
          </a:endParaRPr>
        </a:p>
      </dgm:t>
    </dgm:pt>
    <dgm:pt modelId="{C3A86A6D-5578-4C6B-BD4A-844CB9030EFC}" type="parTrans" cxnId="{3CD2B1EC-F383-4F5D-9726-064C455D9279}">
      <dgm:prSet/>
      <dgm:spPr/>
      <dgm:t>
        <a:bodyPr/>
        <a:lstStyle/>
        <a:p>
          <a:endParaRPr lang="en-US"/>
        </a:p>
      </dgm:t>
    </dgm:pt>
    <dgm:pt modelId="{3859378A-BAF4-4E9F-88FC-90C2E5BCADF8}" type="sibTrans" cxnId="{3CD2B1EC-F383-4F5D-9726-064C455D9279}">
      <dgm:prSet/>
      <dgm:spPr/>
      <dgm:t>
        <a:bodyPr/>
        <a:lstStyle/>
        <a:p>
          <a:endParaRPr lang="en-US"/>
        </a:p>
      </dgm:t>
    </dgm:pt>
    <dgm:pt modelId="{580D995A-19CB-43A1-93B4-18213043CE66}">
      <dgm:prSet phldrT="[Text]" phldr="1"/>
      <dgm:spPr>
        <a:ln>
          <a:solidFill>
            <a:schemeClr val="tx1"/>
          </a:solidFill>
        </a:ln>
      </dgm:spPr>
      <dgm:t>
        <a:bodyPr/>
        <a:lstStyle/>
        <a:p>
          <a:endParaRPr lang="en-US"/>
        </a:p>
      </dgm:t>
    </dgm:pt>
    <dgm:pt modelId="{F155DA04-179C-4EDF-BC13-216AAC69C69C}" type="parTrans" cxnId="{9A720FD3-C229-476E-87D1-D874F3F537C8}">
      <dgm:prSet/>
      <dgm:spPr>
        <a:ln>
          <a:solidFill>
            <a:schemeClr val="tx1"/>
          </a:solidFill>
        </a:ln>
      </dgm:spPr>
      <dgm:t>
        <a:bodyPr/>
        <a:lstStyle/>
        <a:p>
          <a:endParaRPr lang="en-US"/>
        </a:p>
      </dgm:t>
    </dgm:pt>
    <dgm:pt modelId="{59850140-25D1-443E-8C18-B3AC6CFEBADC}" type="sibTrans" cxnId="{9A720FD3-C229-476E-87D1-D874F3F537C8}">
      <dgm:prSet/>
      <dgm:spPr/>
      <dgm:t>
        <a:bodyPr/>
        <a:lstStyle/>
        <a:p>
          <a:endParaRPr lang="en-US"/>
        </a:p>
      </dgm:t>
    </dgm:pt>
    <dgm:pt modelId="{6A6A474A-E33B-458A-AD92-A3D566A21EF4}">
      <dgm:prSet phldrT="[Text]" phldr="1"/>
      <dgm:spPr>
        <a:ln>
          <a:solidFill>
            <a:schemeClr val="tx1"/>
          </a:solidFill>
        </a:ln>
      </dgm:spPr>
      <dgm:t>
        <a:bodyPr/>
        <a:lstStyle/>
        <a:p>
          <a:endParaRPr lang="en-US"/>
        </a:p>
      </dgm:t>
    </dgm:pt>
    <dgm:pt modelId="{06FB42BC-6876-4064-BAA4-3C208789C8BD}" type="parTrans" cxnId="{127E1724-B36B-4726-A3BB-723A39CD0EA8}">
      <dgm:prSet/>
      <dgm:spPr>
        <a:ln>
          <a:solidFill>
            <a:schemeClr val="tx1"/>
          </a:solidFill>
        </a:ln>
      </dgm:spPr>
      <dgm:t>
        <a:bodyPr/>
        <a:lstStyle/>
        <a:p>
          <a:endParaRPr lang="en-US"/>
        </a:p>
      </dgm:t>
    </dgm:pt>
    <dgm:pt modelId="{D0B39E89-0714-498C-B6FD-4087FEA273BA}" type="sibTrans" cxnId="{127E1724-B36B-4726-A3BB-723A39CD0EA8}">
      <dgm:prSet/>
      <dgm:spPr/>
      <dgm:t>
        <a:bodyPr/>
        <a:lstStyle/>
        <a:p>
          <a:endParaRPr lang="en-US"/>
        </a:p>
      </dgm:t>
    </dgm:pt>
    <dgm:pt modelId="{EAD554CE-E577-44B9-96F3-770BB2AE75BB}">
      <dgm:prSet phldrT="[Text]" phldr="1"/>
      <dgm:spPr>
        <a:ln>
          <a:solidFill>
            <a:schemeClr val="tx1"/>
          </a:solidFill>
        </a:ln>
      </dgm:spPr>
      <dgm:t>
        <a:bodyPr/>
        <a:lstStyle/>
        <a:p>
          <a:endParaRPr lang="en-US"/>
        </a:p>
      </dgm:t>
    </dgm:pt>
    <dgm:pt modelId="{D9CF7647-9469-4598-987D-C5B38A2C12BD}" type="parTrans" cxnId="{E3A52ECD-819B-4702-B3B8-1D8806051A37}">
      <dgm:prSet/>
      <dgm:spPr>
        <a:ln>
          <a:solidFill>
            <a:schemeClr val="tx1"/>
          </a:solidFill>
        </a:ln>
      </dgm:spPr>
      <dgm:t>
        <a:bodyPr/>
        <a:lstStyle/>
        <a:p>
          <a:endParaRPr lang="en-US"/>
        </a:p>
      </dgm:t>
    </dgm:pt>
    <dgm:pt modelId="{C91EB7B1-F7F6-4451-BE0C-32460A97193A}" type="sibTrans" cxnId="{E3A52ECD-819B-4702-B3B8-1D8806051A37}">
      <dgm:prSet/>
      <dgm:spPr/>
      <dgm:t>
        <a:bodyPr/>
        <a:lstStyle/>
        <a:p>
          <a:endParaRPr lang="en-US"/>
        </a:p>
      </dgm:t>
    </dgm:pt>
    <dgm:pt modelId="{EA38248F-2CF2-4EF1-BA99-7D2B7564C8E9}">
      <dgm:prSet phldrT="[Text]" phldr="1"/>
      <dgm:spPr>
        <a:ln>
          <a:solidFill>
            <a:schemeClr val="tx1"/>
          </a:solidFill>
        </a:ln>
      </dgm:spPr>
      <dgm:t>
        <a:bodyPr/>
        <a:lstStyle/>
        <a:p>
          <a:endParaRPr lang="en-US"/>
        </a:p>
      </dgm:t>
    </dgm:pt>
    <dgm:pt modelId="{B4F8EC9F-023A-408B-9553-35F353863D02}" type="parTrans" cxnId="{BE25C3DA-510B-43CE-84C0-A90B8A3E2E85}">
      <dgm:prSet/>
      <dgm:spPr>
        <a:ln>
          <a:solidFill>
            <a:schemeClr val="tx1"/>
          </a:solidFill>
        </a:ln>
      </dgm:spPr>
      <dgm:t>
        <a:bodyPr/>
        <a:lstStyle/>
        <a:p>
          <a:endParaRPr lang="en-US"/>
        </a:p>
      </dgm:t>
    </dgm:pt>
    <dgm:pt modelId="{CC60A7EB-18B9-47CC-A2DD-105D04FC30D6}" type="sibTrans" cxnId="{BE25C3DA-510B-43CE-84C0-A90B8A3E2E85}">
      <dgm:prSet/>
      <dgm:spPr/>
      <dgm:t>
        <a:bodyPr/>
        <a:lstStyle/>
        <a:p>
          <a:endParaRPr lang="en-US"/>
        </a:p>
      </dgm:t>
    </dgm:pt>
    <dgm:pt modelId="{B6FE4493-D3CE-44CE-9148-DA6BB67A82C3}" type="pres">
      <dgm:prSet presAssocID="{18AC051A-3BA5-4D27-AC77-DEAB5C8CCFF3}" presName="cycle" presStyleCnt="0">
        <dgm:presLayoutVars>
          <dgm:chMax val="1"/>
          <dgm:dir/>
          <dgm:animLvl val="ctr"/>
          <dgm:resizeHandles val="exact"/>
        </dgm:presLayoutVars>
      </dgm:prSet>
      <dgm:spPr/>
      <dgm:t>
        <a:bodyPr/>
        <a:lstStyle/>
        <a:p>
          <a:endParaRPr lang="en-US"/>
        </a:p>
      </dgm:t>
    </dgm:pt>
    <dgm:pt modelId="{80EF5744-120B-442E-B90D-05F558DBBB8E}" type="pres">
      <dgm:prSet presAssocID="{E4F38946-C5AE-4540-888D-0CE2CE501B4D}" presName="centerShape" presStyleLbl="node0" presStyleIdx="0" presStyleCnt="1"/>
      <dgm:spPr/>
      <dgm:t>
        <a:bodyPr/>
        <a:lstStyle/>
        <a:p>
          <a:endParaRPr lang="en-US"/>
        </a:p>
      </dgm:t>
    </dgm:pt>
    <dgm:pt modelId="{6723A4D6-B33F-4D8D-A996-18A79FEE3DC8}" type="pres">
      <dgm:prSet presAssocID="{F155DA04-179C-4EDF-BC13-216AAC69C69C}" presName="Name9" presStyleLbl="parChTrans1D2" presStyleIdx="0" presStyleCnt="4"/>
      <dgm:spPr/>
      <dgm:t>
        <a:bodyPr/>
        <a:lstStyle/>
        <a:p>
          <a:endParaRPr lang="en-US"/>
        </a:p>
      </dgm:t>
    </dgm:pt>
    <dgm:pt modelId="{2EA8DE48-4F2F-4ACE-9D06-86825E50BA4C}" type="pres">
      <dgm:prSet presAssocID="{F155DA04-179C-4EDF-BC13-216AAC69C69C}" presName="connTx" presStyleLbl="parChTrans1D2" presStyleIdx="0" presStyleCnt="4"/>
      <dgm:spPr/>
      <dgm:t>
        <a:bodyPr/>
        <a:lstStyle/>
        <a:p>
          <a:endParaRPr lang="en-US"/>
        </a:p>
      </dgm:t>
    </dgm:pt>
    <dgm:pt modelId="{AA8BA174-3958-47B1-AA50-C9BCD517AD9D}" type="pres">
      <dgm:prSet presAssocID="{580D995A-19CB-43A1-93B4-18213043CE66}" presName="node" presStyleLbl="node1" presStyleIdx="0" presStyleCnt="4">
        <dgm:presLayoutVars>
          <dgm:bulletEnabled val="1"/>
        </dgm:presLayoutVars>
      </dgm:prSet>
      <dgm:spPr/>
      <dgm:t>
        <a:bodyPr/>
        <a:lstStyle/>
        <a:p>
          <a:endParaRPr lang="en-US"/>
        </a:p>
      </dgm:t>
    </dgm:pt>
    <dgm:pt modelId="{49AA5D92-30AB-4E76-8FCD-E514708CD6FF}" type="pres">
      <dgm:prSet presAssocID="{06FB42BC-6876-4064-BAA4-3C208789C8BD}" presName="Name9" presStyleLbl="parChTrans1D2" presStyleIdx="1" presStyleCnt="4"/>
      <dgm:spPr/>
      <dgm:t>
        <a:bodyPr/>
        <a:lstStyle/>
        <a:p>
          <a:endParaRPr lang="en-US"/>
        </a:p>
      </dgm:t>
    </dgm:pt>
    <dgm:pt modelId="{51C57C9C-FEB4-4FFA-9699-CBC342A5493E}" type="pres">
      <dgm:prSet presAssocID="{06FB42BC-6876-4064-BAA4-3C208789C8BD}" presName="connTx" presStyleLbl="parChTrans1D2" presStyleIdx="1" presStyleCnt="4"/>
      <dgm:spPr/>
      <dgm:t>
        <a:bodyPr/>
        <a:lstStyle/>
        <a:p>
          <a:endParaRPr lang="en-US"/>
        </a:p>
      </dgm:t>
    </dgm:pt>
    <dgm:pt modelId="{B09C11E3-CA8A-4E64-9289-8670ABFE5ECA}" type="pres">
      <dgm:prSet presAssocID="{6A6A474A-E33B-458A-AD92-A3D566A21EF4}" presName="node" presStyleLbl="node1" presStyleIdx="1" presStyleCnt="4">
        <dgm:presLayoutVars>
          <dgm:bulletEnabled val="1"/>
        </dgm:presLayoutVars>
      </dgm:prSet>
      <dgm:spPr/>
      <dgm:t>
        <a:bodyPr/>
        <a:lstStyle/>
        <a:p>
          <a:endParaRPr lang="en-US"/>
        </a:p>
      </dgm:t>
    </dgm:pt>
    <dgm:pt modelId="{D58E6EA9-C4ED-49E0-B884-D6B15CA57FA9}" type="pres">
      <dgm:prSet presAssocID="{D9CF7647-9469-4598-987D-C5B38A2C12BD}" presName="Name9" presStyleLbl="parChTrans1D2" presStyleIdx="2" presStyleCnt="4"/>
      <dgm:spPr/>
      <dgm:t>
        <a:bodyPr/>
        <a:lstStyle/>
        <a:p>
          <a:endParaRPr lang="en-US"/>
        </a:p>
      </dgm:t>
    </dgm:pt>
    <dgm:pt modelId="{E4DA6322-6E59-44EE-910E-EE642601E868}" type="pres">
      <dgm:prSet presAssocID="{D9CF7647-9469-4598-987D-C5B38A2C12BD}" presName="connTx" presStyleLbl="parChTrans1D2" presStyleIdx="2" presStyleCnt="4"/>
      <dgm:spPr/>
      <dgm:t>
        <a:bodyPr/>
        <a:lstStyle/>
        <a:p>
          <a:endParaRPr lang="en-US"/>
        </a:p>
      </dgm:t>
    </dgm:pt>
    <dgm:pt modelId="{B0FDB6FF-EC32-4FA3-BD69-731275DDFBA0}" type="pres">
      <dgm:prSet presAssocID="{EAD554CE-E577-44B9-96F3-770BB2AE75BB}" presName="node" presStyleLbl="node1" presStyleIdx="2" presStyleCnt="4">
        <dgm:presLayoutVars>
          <dgm:bulletEnabled val="1"/>
        </dgm:presLayoutVars>
      </dgm:prSet>
      <dgm:spPr/>
      <dgm:t>
        <a:bodyPr/>
        <a:lstStyle/>
        <a:p>
          <a:endParaRPr lang="en-US"/>
        </a:p>
      </dgm:t>
    </dgm:pt>
    <dgm:pt modelId="{9AE483F9-75B9-4CA2-8C37-BCF95D8E3857}" type="pres">
      <dgm:prSet presAssocID="{B4F8EC9F-023A-408B-9553-35F353863D02}" presName="Name9" presStyleLbl="parChTrans1D2" presStyleIdx="3" presStyleCnt="4"/>
      <dgm:spPr/>
      <dgm:t>
        <a:bodyPr/>
        <a:lstStyle/>
        <a:p>
          <a:endParaRPr lang="en-US"/>
        </a:p>
      </dgm:t>
    </dgm:pt>
    <dgm:pt modelId="{F52A077F-1076-4DE5-AD37-8308750D3D7B}" type="pres">
      <dgm:prSet presAssocID="{B4F8EC9F-023A-408B-9553-35F353863D02}" presName="connTx" presStyleLbl="parChTrans1D2" presStyleIdx="3" presStyleCnt="4"/>
      <dgm:spPr/>
      <dgm:t>
        <a:bodyPr/>
        <a:lstStyle/>
        <a:p>
          <a:endParaRPr lang="en-US"/>
        </a:p>
      </dgm:t>
    </dgm:pt>
    <dgm:pt modelId="{26FDF4FD-D524-4F09-8B08-08AEA34854AE}" type="pres">
      <dgm:prSet presAssocID="{EA38248F-2CF2-4EF1-BA99-7D2B7564C8E9}" presName="node" presStyleLbl="node1" presStyleIdx="3" presStyleCnt="4">
        <dgm:presLayoutVars>
          <dgm:bulletEnabled val="1"/>
        </dgm:presLayoutVars>
      </dgm:prSet>
      <dgm:spPr/>
      <dgm:t>
        <a:bodyPr/>
        <a:lstStyle/>
        <a:p>
          <a:endParaRPr lang="en-US"/>
        </a:p>
      </dgm:t>
    </dgm:pt>
  </dgm:ptLst>
  <dgm:cxnLst>
    <dgm:cxn modelId="{586038A2-5B86-4CFE-A92E-522A0FB6F01C}" type="presOf" srcId="{B4F8EC9F-023A-408B-9553-35F353863D02}" destId="{F52A077F-1076-4DE5-AD37-8308750D3D7B}" srcOrd="1" destOrd="0" presId="urn:microsoft.com/office/officeart/2005/8/layout/radial1"/>
    <dgm:cxn modelId="{CD13B544-C206-49D3-9E26-3C6CEF5F4E5A}" type="presOf" srcId="{D9CF7647-9469-4598-987D-C5B38A2C12BD}" destId="{E4DA6322-6E59-44EE-910E-EE642601E868}" srcOrd="1" destOrd="0" presId="urn:microsoft.com/office/officeart/2005/8/layout/radial1"/>
    <dgm:cxn modelId="{6FA11220-2340-4D7F-A8A6-085127375614}" type="presOf" srcId="{E4F38946-C5AE-4540-888D-0CE2CE501B4D}" destId="{80EF5744-120B-442E-B90D-05F558DBBB8E}" srcOrd="0" destOrd="0" presId="urn:microsoft.com/office/officeart/2005/8/layout/radial1"/>
    <dgm:cxn modelId="{BE6D48E8-C018-4D82-A401-49BC178B54C7}" type="presOf" srcId="{EA38248F-2CF2-4EF1-BA99-7D2B7564C8E9}" destId="{26FDF4FD-D524-4F09-8B08-08AEA34854AE}" srcOrd="0" destOrd="0" presId="urn:microsoft.com/office/officeart/2005/8/layout/radial1"/>
    <dgm:cxn modelId="{E3A52ECD-819B-4702-B3B8-1D8806051A37}" srcId="{E4F38946-C5AE-4540-888D-0CE2CE501B4D}" destId="{EAD554CE-E577-44B9-96F3-770BB2AE75BB}" srcOrd="2" destOrd="0" parTransId="{D9CF7647-9469-4598-987D-C5B38A2C12BD}" sibTransId="{C91EB7B1-F7F6-4451-BE0C-32460A97193A}"/>
    <dgm:cxn modelId="{BE25C3DA-510B-43CE-84C0-A90B8A3E2E85}" srcId="{E4F38946-C5AE-4540-888D-0CE2CE501B4D}" destId="{EA38248F-2CF2-4EF1-BA99-7D2B7564C8E9}" srcOrd="3" destOrd="0" parTransId="{B4F8EC9F-023A-408B-9553-35F353863D02}" sibTransId="{CC60A7EB-18B9-47CC-A2DD-105D04FC30D6}"/>
    <dgm:cxn modelId="{852FE881-D9C9-4C3A-AAE3-AAD675159E3E}" type="presOf" srcId="{F155DA04-179C-4EDF-BC13-216AAC69C69C}" destId="{2EA8DE48-4F2F-4ACE-9D06-86825E50BA4C}" srcOrd="1" destOrd="0" presId="urn:microsoft.com/office/officeart/2005/8/layout/radial1"/>
    <dgm:cxn modelId="{01AA0B95-8639-476C-A27D-8443261B5C01}" type="presOf" srcId="{580D995A-19CB-43A1-93B4-18213043CE66}" destId="{AA8BA174-3958-47B1-AA50-C9BCD517AD9D}" srcOrd="0" destOrd="0" presId="urn:microsoft.com/office/officeart/2005/8/layout/radial1"/>
    <dgm:cxn modelId="{3AFCA5C6-5F4B-4736-B31A-C3953F1CF6AD}" type="presOf" srcId="{EAD554CE-E577-44B9-96F3-770BB2AE75BB}" destId="{B0FDB6FF-EC32-4FA3-BD69-731275DDFBA0}" srcOrd="0" destOrd="0" presId="urn:microsoft.com/office/officeart/2005/8/layout/radial1"/>
    <dgm:cxn modelId="{3CD2B1EC-F383-4F5D-9726-064C455D9279}" srcId="{18AC051A-3BA5-4D27-AC77-DEAB5C8CCFF3}" destId="{E4F38946-C5AE-4540-888D-0CE2CE501B4D}" srcOrd="0" destOrd="0" parTransId="{C3A86A6D-5578-4C6B-BD4A-844CB9030EFC}" sibTransId="{3859378A-BAF4-4E9F-88FC-90C2E5BCADF8}"/>
    <dgm:cxn modelId="{69236A3B-7F61-47AE-87B2-AC931C6D73F4}" type="presOf" srcId="{6A6A474A-E33B-458A-AD92-A3D566A21EF4}" destId="{B09C11E3-CA8A-4E64-9289-8670ABFE5ECA}" srcOrd="0" destOrd="0" presId="urn:microsoft.com/office/officeart/2005/8/layout/radial1"/>
    <dgm:cxn modelId="{0DABCB7A-8790-4DFA-8367-6773CB1EAA4C}" type="presOf" srcId="{06FB42BC-6876-4064-BAA4-3C208789C8BD}" destId="{51C57C9C-FEB4-4FFA-9699-CBC342A5493E}" srcOrd="1" destOrd="0" presId="urn:microsoft.com/office/officeart/2005/8/layout/radial1"/>
    <dgm:cxn modelId="{40D98E20-4952-45C3-9065-55212198A4CA}" type="presOf" srcId="{06FB42BC-6876-4064-BAA4-3C208789C8BD}" destId="{49AA5D92-30AB-4E76-8FCD-E514708CD6FF}" srcOrd="0" destOrd="0" presId="urn:microsoft.com/office/officeart/2005/8/layout/radial1"/>
    <dgm:cxn modelId="{7FBD6FA9-1119-4405-89EC-84DE0B34A535}" type="presOf" srcId="{D9CF7647-9469-4598-987D-C5B38A2C12BD}" destId="{D58E6EA9-C4ED-49E0-B884-D6B15CA57FA9}" srcOrd="0" destOrd="0" presId="urn:microsoft.com/office/officeart/2005/8/layout/radial1"/>
    <dgm:cxn modelId="{918FF476-CD44-4BB9-8E47-23ACD680BEC1}" type="presOf" srcId="{18AC051A-3BA5-4D27-AC77-DEAB5C8CCFF3}" destId="{B6FE4493-D3CE-44CE-9148-DA6BB67A82C3}" srcOrd="0" destOrd="0" presId="urn:microsoft.com/office/officeart/2005/8/layout/radial1"/>
    <dgm:cxn modelId="{EE27922F-AC5F-492D-AE88-E1C4ACC547FB}" type="presOf" srcId="{B4F8EC9F-023A-408B-9553-35F353863D02}" destId="{9AE483F9-75B9-4CA2-8C37-BCF95D8E3857}" srcOrd="0" destOrd="0" presId="urn:microsoft.com/office/officeart/2005/8/layout/radial1"/>
    <dgm:cxn modelId="{73F883A7-2394-408A-9689-DDF0663F4629}" type="presOf" srcId="{F155DA04-179C-4EDF-BC13-216AAC69C69C}" destId="{6723A4D6-B33F-4D8D-A996-18A79FEE3DC8}" srcOrd="0" destOrd="0" presId="urn:microsoft.com/office/officeart/2005/8/layout/radial1"/>
    <dgm:cxn modelId="{127E1724-B36B-4726-A3BB-723A39CD0EA8}" srcId="{E4F38946-C5AE-4540-888D-0CE2CE501B4D}" destId="{6A6A474A-E33B-458A-AD92-A3D566A21EF4}" srcOrd="1" destOrd="0" parTransId="{06FB42BC-6876-4064-BAA4-3C208789C8BD}" sibTransId="{D0B39E89-0714-498C-B6FD-4087FEA273BA}"/>
    <dgm:cxn modelId="{9A720FD3-C229-476E-87D1-D874F3F537C8}" srcId="{E4F38946-C5AE-4540-888D-0CE2CE501B4D}" destId="{580D995A-19CB-43A1-93B4-18213043CE66}" srcOrd="0" destOrd="0" parTransId="{F155DA04-179C-4EDF-BC13-216AAC69C69C}" sibTransId="{59850140-25D1-443E-8C18-B3AC6CFEBADC}"/>
    <dgm:cxn modelId="{EFE01353-996C-44C0-A972-6BE5885D17C2}" type="presParOf" srcId="{B6FE4493-D3CE-44CE-9148-DA6BB67A82C3}" destId="{80EF5744-120B-442E-B90D-05F558DBBB8E}" srcOrd="0" destOrd="0" presId="urn:microsoft.com/office/officeart/2005/8/layout/radial1"/>
    <dgm:cxn modelId="{E9550ED9-3FE7-4644-A9BF-8D62D09BAF87}" type="presParOf" srcId="{B6FE4493-D3CE-44CE-9148-DA6BB67A82C3}" destId="{6723A4D6-B33F-4D8D-A996-18A79FEE3DC8}" srcOrd="1" destOrd="0" presId="urn:microsoft.com/office/officeart/2005/8/layout/radial1"/>
    <dgm:cxn modelId="{CCA6B05D-03AF-4E0A-B024-3401BAF54902}" type="presParOf" srcId="{6723A4D6-B33F-4D8D-A996-18A79FEE3DC8}" destId="{2EA8DE48-4F2F-4ACE-9D06-86825E50BA4C}" srcOrd="0" destOrd="0" presId="urn:microsoft.com/office/officeart/2005/8/layout/radial1"/>
    <dgm:cxn modelId="{FD60A093-E20A-46F6-9F61-77106BC79473}" type="presParOf" srcId="{B6FE4493-D3CE-44CE-9148-DA6BB67A82C3}" destId="{AA8BA174-3958-47B1-AA50-C9BCD517AD9D}" srcOrd="2" destOrd="0" presId="urn:microsoft.com/office/officeart/2005/8/layout/radial1"/>
    <dgm:cxn modelId="{1854F3A0-7930-4499-B99E-0651CE08B303}" type="presParOf" srcId="{B6FE4493-D3CE-44CE-9148-DA6BB67A82C3}" destId="{49AA5D92-30AB-4E76-8FCD-E514708CD6FF}" srcOrd="3" destOrd="0" presId="urn:microsoft.com/office/officeart/2005/8/layout/radial1"/>
    <dgm:cxn modelId="{D1031990-4A20-4124-97F6-268FFD61085D}" type="presParOf" srcId="{49AA5D92-30AB-4E76-8FCD-E514708CD6FF}" destId="{51C57C9C-FEB4-4FFA-9699-CBC342A5493E}" srcOrd="0" destOrd="0" presId="urn:microsoft.com/office/officeart/2005/8/layout/radial1"/>
    <dgm:cxn modelId="{80C7936C-811B-4D8C-9297-96E93DBBD9E5}" type="presParOf" srcId="{B6FE4493-D3CE-44CE-9148-DA6BB67A82C3}" destId="{B09C11E3-CA8A-4E64-9289-8670ABFE5ECA}" srcOrd="4" destOrd="0" presId="urn:microsoft.com/office/officeart/2005/8/layout/radial1"/>
    <dgm:cxn modelId="{66CDAA08-EEAB-4991-8191-4A7FD10837D5}" type="presParOf" srcId="{B6FE4493-D3CE-44CE-9148-DA6BB67A82C3}" destId="{D58E6EA9-C4ED-49E0-B884-D6B15CA57FA9}" srcOrd="5" destOrd="0" presId="urn:microsoft.com/office/officeart/2005/8/layout/radial1"/>
    <dgm:cxn modelId="{9C00CC45-5174-46A8-A7D6-D5EF1DDD365E}" type="presParOf" srcId="{D58E6EA9-C4ED-49E0-B884-D6B15CA57FA9}" destId="{E4DA6322-6E59-44EE-910E-EE642601E868}" srcOrd="0" destOrd="0" presId="urn:microsoft.com/office/officeart/2005/8/layout/radial1"/>
    <dgm:cxn modelId="{E2079428-F17B-42ED-8F77-B7A926979F41}" type="presParOf" srcId="{B6FE4493-D3CE-44CE-9148-DA6BB67A82C3}" destId="{B0FDB6FF-EC32-4FA3-BD69-731275DDFBA0}" srcOrd="6" destOrd="0" presId="urn:microsoft.com/office/officeart/2005/8/layout/radial1"/>
    <dgm:cxn modelId="{CC4DA240-CA2E-4DE1-BB9D-1937A134F8A7}" type="presParOf" srcId="{B6FE4493-D3CE-44CE-9148-DA6BB67A82C3}" destId="{9AE483F9-75B9-4CA2-8C37-BCF95D8E3857}" srcOrd="7" destOrd="0" presId="urn:microsoft.com/office/officeart/2005/8/layout/radial1"/>
    <dgm:cxn modelId="{EBAC4BA7-7DAA-4597-9691-2102992CB744}" type="presParOf" srcId="{9AE483F9-75B9-4CA2-8C37-BCF95D8E3857}" destId="{F52A077F-1076-4DE5-AD37-8308750D3D7B}" srcOrd="0" destOrd="0" presId="urn:microsoft.com/office/officeart/2005/8/layout/radial1"/>
    <dgm:cxn modelId="{48257597-7AB5-4202-A479-14CB77D2847C}" type="presParOf" srcId="{B6FE4493-D3CE-44CE-9148-DA6BB67A82C3}" destId="{26FDF4FD-D524-4F09-8B08-08AEA34854AE}" srcOrd="8"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B1F4-533B-4FF3-B25E-9BEC0C683FA0}" type="datetimeFigureOut">
              <a:rPr lang="en-US" smtClean="0"/>
              <a:pPr/>
              <a:t>9/30/2017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2EA21-3013-485D-8F2D-8BE71B0F07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F004524-B286-4F14-84DA-7BAD970D1676}" type="slidenum">
              <a:rPr lang="en-US" smtClean="0"/>
              <a:pPr/>
              <a:t>21</a:t>
            </a:fld>
            <a:endParaRPr lang="en-US"/>
          </a:p>
        </p:txBody>
      </p:sp>
    </p:spTree>
    <p:extLst>
      <p:ext uri="{BB962C8B-B14F-4D97-AF65-F5344CB8AC3E}">
        <p14:creationId xmlns="" xmlns:p14="http://schemas.microsoft.com/office/powerpoint/2010/main" val="236093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535B4F-9352-4D22-ACB9-C7BCF302EA98}"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4992479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5B4F-9352-4D22-ACB9-C7BCF302EA98}"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10953116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5B4F-9352-4D22-ACB9-C7BCF302EA98}"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40564835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5B4F-9352-4D22-ACB9-C7BCF302EA98}"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3485534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35B4F-9352-4D22-ACB9-C7BCF302EA98}" type="datetimeFigureOut">
              <a:rPr lang="en-US" smtClean="0"/>
              <a:pPr/>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325829076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535B4F-9352-4D22-ACB9-C7BCF302EA98}" type="datetimeFigureOut">
              <a:rPr lang="en-US" smtClean="0"/>
              <a:pPr/>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259956331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535B4F-9352-4D22-ACB9-C7BCF302EA98}" type="datetimeFigureOut">
              <a:rPr lang="en-US" smtClean="0"/>
              <a:pPr/>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149774790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35B4F-9352-4D22-ACB9-C7BCF302EA98}" type="datetimeFigureOut">
              <a:rPr lang="en-US" smtClean="0"/>
              <a:pPr/>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96624183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35B4F-9352-4D22-ACB9-C7BCF302EA98}" type="datetimeFigureOut">
              <a:rPr lang="en-US" smtClean="0"/>
              <a:pPr/>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366056803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35B4F-9352-4D22-ACB9-C7BCF302EA98}" type="datetimeFigureOut">
              <a:rPr lang="en-US" smtClean="0"/>
              <a:pPr/>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77125807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35B4F-9352-4D22-ACB9-C7BCF302EA98}" type="datetimeFigureOut">
              <a:rPr lang="en-US" smtClean="0"/>
              <a:pPr/>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12378268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35B4F-9352-4D22-ACB9-C7BCF302EA98}" type="datetimeFigureOut">
              <a:rPr lang="en-US" smtClean="0"/>
              <a:pPr/>
              <a:t>9/30/2017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919DC-D473-4421-AC9E-B8252C5C3466}" type="slidenum">
              <a:rPr lang="en-US" smtClean="0"/>
              <a:pPr/>
              <a:t>‹#›</a:t>
            </a:fld>
            <a:endParaRPr lang="en-US"/>
          </a:p>
        </p:txBody>
      </p:sp>
    </p:spTree>
    <p:extLst>
      <p:ext uri="{BB962C8B-B14F-4D97-AF65-F5344CB8AC3E}">
        <p14:creationId xmlns="" xmlns:p14="http://schemas.microsoft.com/office/powerpoint/2010/main" val="3041162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microsoft.com/office/2007/relationships/hdphoto" Target="NUL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6" Type="http://schemas.microsoft.com/office/2007/relationships/hdphoto" Target="NULL"/><Relationship Id="rId5" Type="http://schemas.openxmlformats.org/officeDocument/2006/relationships/image" Target="NULL"/><Relationship Id="rId4" Type="http://schemas.microsoft.com/office/2007/relationships/hdphoto"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diagramLayout" Target="../diagrams/layout1.xml"/><Relationship Id="rId7" Type="http://schemas.openxmlformats.org/officeDocument/2006/relationships/image" Target="NUL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diagramColors" Target="../diagrams/colors1.xml"/><Relationship Id="rId10" Type="http://schemas.microsoft.com/office/2007/relationships/diagramDrawing" Target="NULL"/><Relationship Id="rId4" Type="http://schemas.openxmlformats.org/officeDocument/2006/relationships/diagramQuickStyle" Target="../diagrams/quickStyle1.xml"/><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NUL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610600" cy="1143000"/>
          </a:xfrm>
        </p:spPr>
        <p:style>
          <a:lnRef idx="1">
            <a:schemeClr val="dk1"/>
          </a:lnRef>
          <a:fillRef idx="3">
            <a:schemeClr val="dk1"/>
          </a:fillRef>
          <a:effectRef idx="2">
            <a:schemeClr val="dk1"/>
          </a:effectRef>
          <a:fontRef idx="minor">
            <a:schemeClr val="lt1"/>
          </a:fontRef>
        </p:style>
        <p:txBody>
          <a:bodyPr/>
          <a:lstStyle/>
          <a:p>
            <a:r>
              <a:rPr lang="en-US" dirty="0" smtClean="0"/>
              <a:t>Welcome to Digital Class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lc="http://schemas.openxmlformats.org/drawingml/2006/lockedCanvas" xmlns:a14="http://schemas.microsoft.com/office/drawing/2010/main" xmlns="" val="0"/>
              </a:ext>
            </a:extLst>
          </a:blip>
          <a:stretch>
            <a:fillRect/>
          </a:stretch>
        </p:blipFill>
        <p:spPr>
          <a:xfrm>
            <a:off x="1981200" y="1600200"/>
            <a:ext cx="8610599" cy="4525963"/>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435114"/>
            <a:ext cx="4267200" cy="1323439"/>
          </a:xfrm>
          <a:prstGeom prst="rect">
            <a:avLst/>
          </a:prstGeom>
          <a:noFill/>
        </p:spPr>
        <p:txBody>
          <a:bodyPr wrap="square" rtlCol="0">
            <a:spAutoFit/>
          </a:bodyPr>
          <a:lstStyle/>
          <a:p>
            <a:pPr algn="ctr"/>
            <a:r>
              <a:rPr lang="en-US" sz="4000" b="1" dirty="0" smtClean="0">
                <a:solidFill>
                  <a:schemeClr val="bg1"/>
                </a:solidFill>
                <a:latin typeface="Book Antiqua" pitchFamily="18" charset="0"/>
              </a:rPr>
              <a:t>When does the sky remain clear?</a:t>
            </a:r>
            <a:endParaRPr lang="en-US" sz="4000" b="1" dirty="0">
              <a:solidFill>
                <a:schemeClr val="bg1"/>
              </a:solidFill>
              <a:latin typeface="Book Antiqua" pitchFamily="18" charset="0"/>
            </a:endParaRPr>
          </a:p>
        </p:txBody>
      </p:sp>
      <p:sp>
        <p:nvSpPr>
          <p:cNvPr id="6" name="TextBox 5"/>
          <p:cNvSpPr txBox="1"/>
          <p:nvPr/>
        </p:nvSpPr>
        <p:spPr>
          <a:xfrm>
            <a:off x="152400" y="5276671"/>
            <a:ext cx="11887200" cy="1200329"/>
          </a:xfrm>
          <a:prstGeom prst="rect">
            <a:avLst/>
          </a:prstGeom>
          <a:noFill/>
        </p:spPr>
        <p:txBody>
          <a:bodyPr wrap="square" rtlCol="0">
            <a:spAutoFit/>
          </a:bodyPr>
          <a:lstStyle/>
          <a:p>
            <a:pPr algn="just"/>
            <a:r>
              <a:rPr lang="en-US" sz="3600" dirty="0" smtClean="0">
                <a:solidFill>
                  <a:schemeClr val="bg1"/>
                </a:solidFill>
                <a:latin typeface="Times New Roman" panose="02020603050405020304" pitchFamily="18" charset="0"/>
                <a:ea typeface="Times New Roman" panose="02020603050405020304" pitchFamily="18" charset="0"/>
              </a:rPr>
              <a:t>In </a:t>
            </a:r>
            <a:r>
              <a:rPr lang="en-US" sz="3600" dirty="0">
                <a:solidFill>
                  <a:schemeClr val="bg1"/>
                </a:solidFill>
                <a:latin typeface="Times New Roman" panose="02020603050405020304" pitchFamily="18" charset="0"/>
                <a:ea typeface="Times New Roman" panose="02020603050405020304" pitchFamily="18" charset="0"/>
              </a:rPr>
              <a:t>Autumn the sky remains quite clear. So, the silvery light over floods everything.</a:t>
            </a: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5800" y="32172"/>
            <a:ext cx="6172200" cy="2348228"/>
          </a:xfrm>
          <a:prstGeom prst="rect">
            <a:avLst/>
          </a:prstGeom>
          <a:ln>
            <a:noFill/>
          </a:ln>
          <a:effectLst>
            <a:softEdge rad="112500"/>
          </a:effectLst>
        </p:spPr>
      </p:pic>
    </p:spTree>
    <p:extLst>
      <p:ext uri="{BB962C8B-B14F-4D97-AF65-F5344CB8AC3E}">
        <p14:creationId xmlns="" xmlns:p14="http://schemas.microsoft.com/office/powerpoint/2010/main" val="2759711192"/>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40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304800"/>
            <a:ext cx="66294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solidFill>
                  <a:srgbClr val="FF0000"/>
                </a:solidFill>
                <a:latin typeface="Book Antiqua" pitchFamily="18" charset="0"/>
              </a:rPr>
              <a:t>When does the moon  do?</a:t>
            </a:r>
            <a:endParaRPr lang="en-US" sz="4000" b="1" dirty="0">
              <a:solidFill>
                <a:srgbClr val="FF0000"/>
              </a:solidFill>
              <a:latin typeface="Book Antiqua" pitchFamily="18" charset="0"/>
            </a:endParaRPr>
          </a:p>
        </p:txBody>
      </p:sp>
      <p:sp>
        <p:nvSpPr>
          <p:cNvPr id="6" name="TextBox 5"/>
          <p:cNvSpPr txBox="1"/>
          <p:nvPr/>
        </p:nvSpPr>
        <p:spPr>
          <a:xfrm>
            <a:off x="76200" y="5410200"/>
            <a:ext cx="119634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dirty="0">
                <a:solidFill>
                  <a:srgbClr val="FF0000"/>
                </a:solidFill>
                <a:latin typeface="Times New Roman" panose="02020603050405020304" pitchFamily="18" charset="0"/>
                <a:ea typeface="Times New Roman" panose="02020603050405020304" pitchFamily="18" charset="0"/>
              </a:rPr>
              <a:t>The moon plays hide-and-seek with these bulging pieces of clouds</a:t>
            </a:r>
            <a:r>
              <a:rPr lang="en-US" sz="3600" dirty="0" smtClean="0">
                <a:solidFill>
                  <a:srgbClr val="FF0000"/>
                </a:solidFill>
                <a:latin typeface="Times New Roman" panose="02020603050405020304" pitchFamily="18" charset="0"/>
                <a:ea typeface="Times New Roman" panose="02020603050405020304" pitchFamily="18" charset="0"/>
              </a:rPr>
              <a:t>.</a:t>
            </a:r>
            <a:r>
              <a:rPr lang="en-US" sz="3600" dirty="0">
                <a:solidFill>
                  <a:srgbClr val="FF0000"/>
                </a:solidFill>
                <a:latin typeface="Times New Roman" panose="02020603050405020304" pitchFamily="18" charset="0"/>
                <a:ea typeface="Times New Roman" panose="02020603050405020304" pitchFamily="18" charset="0"/>
              </a:rPr>
              <a:t> It is very pleasant to look at. </a:t>
            </a:r>
          </a:p>
        </p:txBody>
      </p:sp>
    </p:spTree>
    <p:extLst>
      <p:ext uri="{BB962C8B-B14F-4D97-AF65-F5344CB8AC3E}">
        <p14:creationId xmlns="" xmlns:p14="http://schemas.microsoft.com/office/powerpoint/2010/main" val="1382620813"/>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022" y="5382161"/>
            <a:ext cx="12039600" cy="132343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n-US" sz="4000" dirty="0">
                <a:solidFill>
                  <a:schemeClr val="bg1"/>
                </a:solidFill>
                <a:latin typeface="Times New Roman" panose="02020603050405020304" pitchFamily="18" charset="0"/>
                <a:ea typeface="Times New Roman" panose="02020603050405020304" pitchFamily="18" charset="0"/>
              </a:rPr>
              <a:t>The </a:t>
            </a:r>
            <a:r>
              <a:rPr lang="en-US" sz="4000" dirty="0" smtClean="0">
                <a:solidFill>
                  <a:schemeClr val="bg1"/>
                </a:solidFill>
                <a:latin typeface="Times New Roman" panose="02020603050405020304" pitchFamily="18" charset="0"/>
                <a:ea typeface="Times New Roman" panose="02020603050405020304" pitchFamily="18" charset="0"/>
              </a:rPr>
              <a:t>smooth moon’s </a:t>
            </a:r>
            <a:r>
              <a:rPr lang="en-US" sz="4000" dirty="0">
                <a:solidFill>
                  <a:schemeClr val="bg1"/>
                </a:solidFill>
                <a:latin typeface="Times New Roman" panose="02020603050405020304" pitchFamily="18" charset="0"/>
                <a:ea typeface="Times New Roman" panose="02020603050405020304" pitchFamily="18" charset="0"/>
              </a:rPr>
              <a:t>rays reflecting on seas, rivers, ponds and hills create a music spell</a:t>
            </a:r>
            <a:r>
              <a:rPr lang="en-US" sz="4000" dirty="0" smtClean="0">
                <a:solidFill>
                  <a:schemeClr val="bg1"/>
                </a:solidFill>
                <a:latin typeface="Times New Roman" panose="02020603050405020304" pitchFamily="18" charset="0"/>
                <a:ea typeface="Times New Roman" panose="02020603050405020304" pitchFamily="18" charset="0"/>
              </a:rPr>
              <a:t>.</a:t>
            </a:r>
            <a:r>
              <a:rPr lang="en-US" sz="4000" dirty="0">
                <a:solidFill>
                  <a:schemeClr val="bg1"/>
                </a:solidFill>
                <a:latin typeface="Times New Roman" panose="02020603050405020304" pitchFamily="18" charset="0"/>
                <a:ea typeface="Times New Roman" panose="02020603050405020304" pitchFamily="18" charset="0"/>
              </a:rPr>
              <a:t> </a:t>
            </a:r>
            <a:r>
              <a:rPr lang="en-US" sz="4000" dirty="0" smtClean="0">
                <a:solidFill>
                  <a:schemeClr val="bg1"/>
                </a:solidFill>
                <a:latin typeface="Times New Roman" panose="02020603050405020304" pitchFamily="18" charset="0"/>
                <a:ea typeface="Times New Roman" panose="02020603050405020304" pitchFamily="18" charset="0"/>
              </a:rPr>
              <a:t>It please </a:t>
            </a:r>
            <a:r>
              <a:rPr lang="en-US" sz="4000" dirty="0">
                <a:solidFill>
                  <a:schemeClr val="bg1"/>
                </a:solidFill>
                <a:latin typeface="Times New Roman" panose="02020603050405020304" pitchFamily="18" charset="0"/>
                <a:ea typeface="Times New Roman" panose="02020603050405020304" pitchFamily="18" charset="0"/>
              </a:rPr>
              <a:t>our eyes and mind.</a:t>
            </a:r>
            <a:endParaRPr lang="en-US" sz="4000" dirty="0">
              <a:ln w="0"/>
              <a:solidFill>
                <a:schemeClr val="bg1"/>
              </a:solidFill>
              <a:effectLst>
                <a:outerShdw blurRad="38100" dist="19050" dir="2700000" algn="tl" rotWithShape="0">
                  <a:schemeClr val="dk1">
                    <a:alpha val="40000"/>
                  </a:schemeClr>
                </a:outerShdw>
              </a:effectLst>
              <a:latin typeface="Book Antiqua" pitchFamily="18" charset="0"/>
            </a:endParaRPr>
          </a:p>
        </p:txBody>
      </p:sp>
      <p:sp>
        <p:nvSpPr>
          <p:cNvPr id="5" name="TextBox 4"/>
          <p:cNvSpPr txBox="1"/>
          <p:nvPr/>
        </p:nvSpPr>
        <p:spPr>
          <a:xfrm>
            <a:off x="228600" y="228600"/>
            <a:ext cx="65532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solidFill>
                  <a:srgbClr val="FF0000"/>
                </a:solidFill>
                <a:latin typeface="Times New Roman" panose="02020603050405020304" pitchFamily="18" charset="0"/>
                <a:ea typeface="SimSun" panose="02010600030101010101" pitchFamily="2" charset="-122"/>
                <a:cs typeface="SutonnyMJ" pitchFamily="2" charset="0"/>
              </a:rPr>
              <a:t>What create a musical spell?</a:t>
            </a:r>
            <a:endParaRPr lang="en-US" sz="3600" b="1" dirty="0">
              <a:solidFill>
                <a:srgbClr val="FF0000"/>
              </a:solidFill>
              <a:latin typeface="Book Antiqua" pitchFamily="18" charset="0"/>
            </a:endParaRPr>
          </a:p>
        </p:txBody>
      </p:sp>
    </p:spTree>
    <p:extLst>
      <p:ext uri="{BB962C8B-B14F-4D97-AF65-F5344CB8AC3E}">
        <p14:creationId xmlns="" xmlns:p14="http://schemas.microsoft.com/office/powerpoint/2010/main" val="427333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47800" y="1752600"/>
            <a:ext cx="10744200" cy="1323439"/>
          </a:xfrm>
          <a:prstGeom prst="rect">
            <a:avLst/>
          </a:prstGeom>
          <a:noFill/>
        </p:spPr>
        <p:txBody>
          <a:bodyPr wrap="square" rtlCol="0">
            <a:spAutoFit/>
          </a:bodyPr>
          <a:lstStyle/>
          <a:p>
            <a:pPr algn="ctr"/>
            <a:r>
              <a:rPr lang="en-US" sz="4000" dirty="0">
                <a:solidFill>
                  <a:srgbClr val="00B050"/>
                </a:solidFill>
                <a:latin typeface="Times New Roman" panose="02020603050405020304" pitchFamily="18" charset="0"/>
                <a:ea typeface="Times New Roman" panose="02020603050405020304" pitchFamily="18" charset="0"/>
              </a:rPr>
              <a:t>The natural beauty of a moonlit night can better be realized than described. People feel great joy.</a:t>
            </a:r>
            <a:endParaRPr lang="en-US" sz="4000" b="1" dirty="0">
              <a:solidFill>
                <a:srgbClr val="00B050"/>
              </a:solidFill>
              <a:latin typeface="Book Antiqua" pitchFamily="18" charset="0"/>
            </a:endParaRPr>
          </a:p>
        </p:txBody>
      </p:sp>
    </p:spTree>
    <p:extLst>
      <p:ext uri="{BB962C8B-B14F-4D97-AF65-F5344CB8AC3E}">
        <p14:creationId xmlns="" xmlns:p14="http://schemas.microsoft.com/office/powerpoint/2010/main" val="3137973854"/>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4" name="TextBox 3"/>
          <p:cNvSpPr txBox="1"/>
          <p:nvPr/>
        </p:nvSpPr>
        <p:spPr>
          <a:xfrm>
            <a:off x="151754" y="130313"/>
            <a:ext cx="8154046" cy="923330"/>
          </a:xfrm>
          <a:prstGeom prst="rect">
            <a:avLst/>
          </a:prstGeom>
          <a:noFill/>
        </p:spPr>
        <p:txBody>
          <a:bodyPr wrap="square" rtlCol="0">
            <a:spAutoFit/>
          </a:bodyPr>
          <a:lstStyle/>
          <a:p>
            <a:pPr algn="ctr"/>
            <a:r>
              <a:rPr lang="en-US" sz="5400" dirty="0" smtClean="0">
                <a:solidFill>
                  <a:srgbClr val="FF0000"/>
                </a:solidFill>
                <a:latin typeface="Times New Roman" panose="02020603050405020304" pitchFamily="18" charset="0"/>
                <a:ea typeface="SimSun" panose="02010600030101010101" pitchFamily="2" charset="-122"/>
                <a:cs typeface="SutonnyMJ" pitchFamily="2" charset="0"/>
              </a:rPr>
              <a:t>What do the children </a:t>
            </a:r>
            <a:r>
              <a:rPr lang="en-US" sz="4800" dirty="0" smtClean="0">
                <a:solidFill>
                  <a:srgbClr val="FF0000"/>
                </a:solidFill>
                <a:latin typeface="Times New Roman" panose="02020603050405020304" pitchFamily="18" charset="0"/>
                <a:ea typeface="SimSun" panose="02010600030101010101" pitchFamily="2" charset="-122"/>
                <a:cs typeface="SutonnyMJ" pitchFamily="2" charset="0"/>
              </a:rPr>
              <a:t>do?</a:t>
            </a:r>
            <a:endParaRPr lang="en-US" sz="4800" b="1" dirty="0">
              <a:solidFill>
                <a:srgbClr val="FF0000"/>
              </a:solidFill>
              <a:latin typeface="Book Antiqua" pitchFamily="18" charset="0"/>
            </a:endParaRPr>
          </a:p>
        </p:txBody>
      </p:sp>
      <p:grpSp>
        <p:nvGrpSpPr>
          <p:cNvPr id="3" name="Group 2"/>
          <p:cNvGrpSpPr/>
          <p:nvPr/>
        </p:nvGrpSpPr>
        <p:grpSpPr>
          <a:xfrm>
            <a:off x="-24741" y="1923144"/>
            <a:ext cx="12262317" cy="5031779"/>
            <a:chOff x="18593" y="2293750"/>
            <a:chExt cx="12126913" cy="4411851"/>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593" y="2293750"/>
              <a:ext cx="6096183" cy="4411851"/>
            </a:xfrm>
            <a:prstGeom prst="rect">
              <a:avLst/>
            </a:prstGeom>
            <a:ln>
              <a:noFill/>
            </a:ln>
            <a:effectLst>
              <a:softEdge rad="112500"/>
            </a:effectLst>
          </p:spPr>
        </p:pic>
        <p:pic>
          <p:nvPicPr>
            <p:cNvPr id="5" name="Picture 4"/>
            <p:cNvPicPr>
              <a:picLocks noChangeAspect="1"/>
            </p:cNvPicPr>
            <p:nvPr/>
          </p:nvPicPr>
          <p:blipFill>
            <a:blip r:embed="rId4">
              <a:extLst>
                <a:ext uri="{BEBA8EAE-BF5A-486C-A8C5-ECC9F3942E4B}">
                  <a14:imgProps xmlns="" xmlns:a14="http://schemas.microsoft.com/office/drawing/2010/main">
                    <a14:imgLayer r:embed="rId5">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5829636" y="2293750"/>
              <a:ext cx="6315870" cy="4411851"/>
            </a:xfrm>
            <a:prstGeom prst="rect">
              <a:avLst/>
            </a:prstGeom>
            <a:ln>
              <a:noFill/>
            </a:ln>
            <a:effectLst>
              <a:softEdge rad="112500"/>
            </a:effectLst>
          </p:spPr>
        </p:pic>
      </p:grpSp>
      <p:sp>
        <p:nvSpPr>
          <p:cNvPr id="6" name="TextBox 5"/>
          <p:cNvSpPr txBox="1"/>
          <p:nvPr/>
        </p:nvSpPr>
        <p:spPr>
          <a:xfrm>
            <a:off x="160795" y="5029200"/>
            <a:ext cx="12040246" cy="1569660"/>
          </a:xfrm>
          <a:prstGeom prst="rect">
            <a:avLst/>
          </a:prstGeom>
          <a:solidFill>
            <a:schemeClr val="tx1">
              <a:alpha val="63000"/>
            </a:schemeClr>
          </a:solidFill>
        </p:spPr>
        <p:txBody>
          <a:bodyPr wrap="square" rtlCol="0">
            <a:spAutoFit/>
          </a:bodyPr>
          <a:lstStyle/>
          <a:p>
            <a:pPr algn="just"/>
            <a:r>
              <a:rPr lang="en-US" sz="3200" dirty="0">
                <a:solidFill>
                  <a:srgbClr val="00B0F0"/>
                </a:solidFill>
                <a:latin typeface="Times New Roman" panose="02020603050405020304" pitchFamily="18" charset="0"/>
                <a:ea typeface="Times New Roman" panose="02020603050405020304" pitchFamily="18" charset="0"/>
              </a:rPr>
              <a:t>Little children sit round their grandmamma to hear the fairy tales or the tales about the wizards. Sometimes they play hide and seek together and have fun themselves.</a:t>
            </a:r>
            <a:endParaRPr lang="en-US" sz="3200" b="1" dirty="0">
              <a:solidFill>
                <a:srgbClr val="00B0F0"/>
              </a:solidFill>
              <a:latin typeface="Book Antiqua" pitchFamily="18" charset="0"/>
            </a:endParaRPr>
          </a:p>
        </p:txBody>
      </p:sp>
    </p:spTree>
    <p:extLst>
      <p:ext uri="{BB962C8B-B14F-4D97-AF65-F5344CB8AC3E}">
        <p14:creationId xmlns="" xmlns:p14="http://schemas.microsoft.com/office/powerpoint/2010/main" val="1597876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151754" y="130313"/>
            <a:ext cx="7544446" cy="707886"/>
          </a:xfrm>
          <a:prstGeom prst="rect">
            <a:avLst/>
          </a:prstGeom>
          <a:noFill/>
        </p:spPr>
        <p:txBody>
          <a:bodyPr wrap="square" rtlCol="0">
            <a:spAutoFit/>
          </a:bodyPr>
          <a:lstStyle/>
          <a:p>
            <a:pPr algn="ctr"/>
            <a:r>
              <a:rPr lang="en-US" sz="4000" dirty="0" smtClean="0">
                <a:solidFill>
                  <a:schemeClr val="bg1"/>
                </a:solidFill>
                <a:latin typeface="Times New Roman" panose="02020603050405020304" pitchFamily="18" charset="0"/>
                <a:ea typeface="SimSun" panose="02010600030101010101" pitchFamily="2" charset="-122"/>
                <a:cs typeface="SutonnyMJ" pitchFamily="2" charset="0"/>
              </a:rPr>
              <a:t>To whom is it very romantic?</a:t>
            </a:r>
            <a:endParaRPr lang="en-US" sz="4000" b="1" dirty="0">
              <a:solidFill>
                <a:schemeClr val="bg1"/>
              </a:solidFill>
              <a:latin typeface="Book Antiqua" pitchFamily="18" charset="0"/>
            </a:endParaRPr>
          </a:p>
        </p:txBody>
      </p:sp>
      <p:grpSp>
        <p:nvGrpSpPr>
          <p:cNvPr id="3" name="Group 2"/>
          <p:cNvGrpSpPr/>
          <p:nvPr/>
        </p:nvGrpSpPr>
        <p:grpSpPr>
          <a:xfrm>
            <a:off x="0" y="1923144"/>
            <a:ext cx="12113137" cy="5031779"/>
            <a:chOff x="163887" y="2293750"/>
            <a:chExt cx="11833473" cy="4411851"/>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3887" y="2300526"/>
              <a:ext cx="6104139" cy="4320093"/>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29181" y="2293750"/>
              <a:ext cx="5868179" cy="4411851"/>
            </a:xfrm>
            <a:prstGeom prst="rect">
              <a:avLst/>
            </a:prstGeom>
            <a:ln>
              <a:noFill/>
            </a:ln>
            <a:effectLst>
              <a:softEdge rad="112500"/>
            </a:effectLst>
          </p:spPr>
        </p:pic>
      </p:grpSp>
      <p:sp>
        <p:nvSpPr>
          <p:cNvPr id="6" name="TextBox 5"/>
          <p:cNvSpPr txBox="1"/>
          <p:nvPr/>
        </p:nvSpPr>
        <p:spPr>
          <a:xfrm>
            <a:off x="119387" y="845926"/>
            <a:ext cx="12040246" cy="1077218"/>
          </a:xfrm>
          <a:prstGeom prst="rect">
            <a:avLst/>
          </a:prstGeom>
          <a:solidFill>
            <a:srgbClr val="002060">
              <a:alpha val="45000"/>
            </a:srgbClr>
          </a:solidFill>
        </p:spPr>
        <p:txBody>
          <a:bodyPr wrap="square" rtlCol="0">
            <a:spAutoFit/>
          </a:bodyPr>
          <a:lstStyle/>
          <a:p>
            <a:pPr algn="just"/>
            <a:r>
              <a:rPr lang="en-US" sz="3200" dirty="0">
                <a:solidFill>
                  <a:schemeClr val="bg1"/>
                </a:solidFill>
                <a:latin typeface="Times New Roman" panose="02020603050405020304" pitchFamily="18" charset="0"/>
                <a:ea typeface="Times New Roman" panose="02020603050405020304" pitchFamily="18" charset="0"/>
              </a:rPr>
              <a:t>A moon light nigh is very romantic to the newly married couple and who </a:t>
            </a:r>
            <a:r>
              <a:rPr lang="en-US" sz="3200" dirty="0" smtClean="0">
                <a:solidFill>
                  <a:schemeClr val="bg1"/>
                </a:solidFill>
                <a:latin typeface="Times New Roman" panose="02020603050405020304" pitchFamily="18" charset="0"/>
                <a:ea typeface="Times New Roman" panose="02020603050405020304" pitchFamily="18" charset="0"/>
              </a:rPr>
              <a:t>are </a:t>
            </a:r>
            <a:r>
              <a:rPr lang="en-US" sz="3200" dirty="0">
                <a:solidFill>
                  <a:schemeClr val="bg1"/>
                </a:solidFill>
                <a:latin typeface="Times New Roman" panose="02020603050405020304" pitchFamily="18" charset="0"/>
                <a:ea typeface="Times New Roman" panose="02020603050405020304" pitchFamily="18" charset="0"/>
              </a:rPr>
              <a:t>in love. The poet of all language praised highly.</a:t>
            </a:r>
            <a:endParaRPr lang="en-US" sz="3200" b="1" dirty="0">
              <a:solidFill>
                <a:schemeClr val="bg1"/>
              </a:solidFill>
              <a:latin typeface="Book Antiqua" pitchFamily="18" charset="0"/>
            </a:endParaRPr>
          </a:p>
        </p:txBody>
      </p:sp>
    </p:spTree>
    <p:extLst>
      <p:ext uri="{BB962C8B-B14F-4D97-AF65-F5344CB8AC3E}">
        <p14:creationId xmlns="" xmlns:p14="http://schemas.microsoft.com/office/powerpoint/2010/main" val="20413510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20000" r="-20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51754" y="130313"/>
            <a:ext cx="6706246" cy="707886"/>
          </a:xfrm>
          <a:prstGeom prst="rect">
            <a:avLst/>
          </a:prstGeom>
          <a:noFill/>
        </p:spPr>
        <p:txBody>
          <a:bodyPr wrap="square" rtlCol="0">
            <a:spAutoFit/>
          </a:bodyPr>
          <a:lstStyle/>
          <a:p>
            <a:pPr algn="ctr"/>
            <a:r>
              <a:rPr lang="en-US" sz="4000" dirty="0" smtClean="0">
                <a:solidFill>
                  <a:schemeClr val="bg1"/>
                </a:solidFill>
                <a:latin typeface="Times New Roman" panose="02020603050405020304" pitchFamily="18" charset="0"/>
                <a:ea typeface="SimSun" panose="02010600030101010101" pitchFamily="2" charset="-122"/>
                <a:cs typeface="SutonnyMJ" pitchFamily="2" charset="0"/>
              </a:rPr>
              <a:t>What do men and women do?</a:t>
            </a:r>
            <a:endParaRPr lang="en-US" sz="4000" b="1" dirty="0">
              <a:solidFill>
                <a:schemeClr val="bg1"/>
              </a:solidFill>
              <a:latin typeface="Book Antiqua" pitchFamily="18" charset="0"/>
            </a:endParaRPr>
          </a:p>
        </p:txBody>
      </p:sp>
      <p:grpSp>
        <p:nvGrpSpPr>
          <p:cNvPr id="3" name="Group 2"/>
          <p:cNvGrpSpPr/>
          <p:nvPr/>
        </p:nvGrpSpPr>
        <p:grpSpPr>
          <a:xfrm>
            <a:off x="381000" y="2133601"/>
            <a:ext cx="12009080" cy="5029198"/>
            <a:chOff x="372562" y="2381014"/>
            <a:chExt cx="11743100" cy="4510697"/>
          </a:xfrm>
        </p:grpSpPr>
        <p:pic>
          <p:nvPicPr>
            <p:cNvPr id="2" name="Picture 1"/>
            <p:cNvPicPr>
              <a:picLocks noChangeAspect="1"/>
            </p:cNvPicPr>
            <p:nvPr/>
          </p:nvPicPr>
          <p:blipFill rotWithShape="1">
            <a:blip r:embed="rId3">
              <a:extLst>
                <a:ext uri="{BEBA8EAE-BF5A-486C-A8C5-ECC9F3942E4B}">
                  <a14:imgProps xmlns="" xmlns:a14="http://schemas.microsoft.com/office/drawing/2010/main">
                    <a14:imgLayer r:embed="rId4">
                      <a14:imgEffect>
                        <a14:brightnessContrast bright="-40000" contrast="-20000"/>
                      </a14:imgEffect>
                    </a14:imgLayer>
                  </a14:imgProps>
                </a:ext>
                <a:ext uri="{28A0092B-C50C-407E-A947-70E740481C1C}">
                  <a14:useLocalDpi xmlns="" xmlns:a14="http://schemas.microsoft.com/office/drawing/2010/main" val="0"/>
                </a:ext>
              </a:extLst>
            </a:blip>
            <a:srcRect l="6357" t="34595" r="6357"/>
            <a:stretch/>
          </p:blipFill>
          <p:spPr>
            <a:xfrm>
              <a:off x="372562" y="2654389"/>
              <a:ext cx="6149492" cy="4237322"/>
            </a:xfrm>
            <a:prstGeom prst="rect">
              <a:avLst/>
            </a:prstGeom>
            <a:ln>
              <a:noFill/>
            </a:ln>
            <a:effectLst>
              <a:softEdge rad="112500"/>
            </a:effectLst>
          </p:spPr>
        </p:pic>
        <p:pic>
          <p:nvPicPr>
            <p:cNvPr id="5" name="Picture 4"/>
            <p:cNvPicPr>
              <a:picLocks noChangeAspect="1"/>
            </p:cNvPicPr>
            <p:nvPr/>
          </p:nvPicPr>
          <p:blipFill>
            <a:blip r:embed="rId5">
              <a:extLst>
                <a:ext uri="{BEBA8EAE-BF5A-486C-A8C5-ECC9F3942E4B}">
                  <a14:imgProps xmlns="" xmlns:a14="http://schemas.microsoft.com/office/drawing/2010/main">
                    <a14:imgLayer r:embed="rId6">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5955980" y="2381014"/>
              <a:ext cx="6159682" cy="4237322"/>
            </a:xfrm>
            <a:prstGeom prst="rect">
              <a:avLst/>
            </a:prstGeom>
            <a:ln>
              <a:noFill/>
            </a:ln>
            <a:effectLst>
              <a:softEdge rad="112500"/>
            </a:effectLst>
          </p:spPr>
        </p:pic>
      </p:grpSp>
      <p:sp>
        <p:nvSpPr>
          <p:cNvPr id="6" name="TextBox 5"/>
          <p:cNvSpPr txBox="1"/>
          <p:nvPr/>
        </p:nvSpPr>
        <p:spPr>
          <a:xfrm>
            <a:off x="151754" y="116112"/>
            <a:ext cx="8839846" cy="1938992"/>
          </a:xfrm>
          <a:prstGeom prst="rect">
            <a:avLst/>
          </a:prstGeom>
          <a:noFill/>
        </p:spPr>
        <p:txBody>
          <a:bodyPr wrap="square" rtlCol="0">
            <a:spAutoFit/>
          </a:bodyPr>
          <a:lstStyle/>
          <a:p>
            <a:pPr lvl="0" algn="just"/>
            <a:r>
              <a:rPr lang="en-US" sz="4000" dirty="0">
                <a:solidFill>
                  <a:srgbClr val="FF0000"/>
                </a:solidFill>
                <a:latin typeface="Times New Roman" panose="02020603050405020304" pitchFamily="18" charset="0"/>
                <a:cs typeface="Times New Roman" panose="02020603050405020304" pitchFamily="18" charset="0"/>
              </a:rPr>
              <a:t>Women sit in the yard and gossip or they can make their babies sleep singing the songs of stars and moon.</a:t>
            </a:r>
            <a:endParaRPr lang="en-US" sz="4000" b="1" dirty="0">
              <a:solidFill>
                <a:srgbClr val="FF0000"/>
              </a:solidFill>
              <a:latin typeface="Book Antiqua" pitchFamily="18" charset="0"/>
            </a:endParaRPr>
          </a:p>
        </p:txBody>
      </p:sp>
    </p:spTree>
    <p:extLst>
      <p:ext uri="{BB962C8B-B14F-4D97-AF65-F5344CB8AC3E}">
        <p14:creationId xmlns="" xmlns:p14="http://schemas.microsoft.com/office/powerpoint/2010/main" val="2097671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childTnLst>
                                    <p:anim from="(ppt_w)" to="(-ppt_w*2)" calcmode="lin" valueType="num">
                                      <p:cBhvr rctx="PPT">
                                        <p:cTn id="6" dur="500" autoRev="1">
                                          <p:stCondLst>
                                            <p:cond delay="0"/>
                                          </p:stCondLst>
                                        </p:cTn>
                                        <p:tgtEl>
                                          <p:spTgt spid="4"/>
                                        </p:tgtEl>
                                        <p:attrNameLst>
                                          <p:attrName>ppt_w</p:attrName>
                                        </p:attrNameLst>
                                      </p:cBhvr>
                                    </p:anim>
                                    <p:anim by="(ppt_w*0.50)" calcmode="lin" valueType="num">
                                      <p:cBhvr>
                                        <p:cTn id="7" dur="500" decel="50000" autoRev="1">
                                          <p:stCondLst>
                                            <p:cond delay="0"/>
                                          </p:stCondLst>
                                        </p:cTn>
                                        <p:tgtEl>
                                          <p:spTgt spid="4"/>
                                        </p:tgtEl>
                                        <p:attrNameLst>
                                          <p:attrName>ppt_x</p:attrName>
                                        </p:attrNameLst>
                                      </p:cBhvr>
                                    </p:anim>
                                    <p:anim from="(ppt_y)" to="(1+ppt_h/2)" calcmode="lin" valueType="num">
                                      <p:cBhvr>
                                        <p:cTn id="8" dur="1000">
                                          <p:stCondLst>
                                            <p:cond delay="0"/>
                                          </p:stCondLst>
                                        </p:cTn>
                                        <p:tgtEl>
                                          <p:spTgt spid="4"/>
                                        </p:tgtEl>
                                        <p:attrNameLst>
                                          <p:attrName>ppt_y</p:attrName>
                                        </p:attrNameLst>
                                      </p:cBhvr>
                                    </p:anim>
                                    <p:animRot by="21600000">
                                      <p:cBhvr>
                                        <p:cTn id="9" dur="1000">
                                          <p:stCondLst>
                                            <p:cond delay="0"/>
                                          </p:stCondLst>
                                        </p:cTn>
                                        <p:tgtEl>
                                          <p:spTgt spid="4"/>
                                        </p:tgtEl>
                                        <p:attrNameLst>
                                          <p:attrName>r</p:attrName>
                                        </p:attrNameLst>
                                      </p:cBhvr>
                                    </p:animRot>
                                    <p:set>
                                      <p:cBhvr>
                                        <p:cTn id="10" dur="1" fill="hold">
                                          <p:stCondLst>
                                            <p:cond delay="999"/>
                                          </p:stCondLst>
                                        </p:cTn>
                                        <p:tgtEl>
                                          <p:spTgt spid="4"/>
                                        </p:tgtEl>
                                        <p:attrNameLst>
                                          <p:attrName>style.visibility</p:attrName>
                                        </p:attrNameLst>
                                      </p:cBhvr>
                                      <p:to>
                                        <p:strVal val="hidden"/>
                                      </p:to>
                                    </p:se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2988" y="6111462"/>
            <a:ext cx="12039600"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ea typeface="Times New Roman" panose="02020603050405020304" pitchFamily="18" charset="0"/>
              </a:rPr>
              <a:t>Lower animals take the moonlit for day and start roaming about.</a:t>
            </a:r>
            <a:endParaRPr lang="en-US" sz="3600" b="1" dirty="0">
              <a:solidFill>
                <a:schemeClr val="bg1"/>
              </a:solidFill>
              <a:latin typeface="Book Antiqua" pitchFamily="18" charset="0"/>
            </a:endParaRPr>
          </a:p>
        </p:txBody>
      </p:sp>
      <p:sp>
        <p:nvSpPr>
          <p:cNvPr id="3" name="TextBox 2"/>
          <p:cNvSpPr txBox="1"/>
          <p:nvPr/>
        </p:nvSpPr>
        <p:spPr>
          <a:xfrm>
            <a:off x="1828800" y="228600"/>
            <a:ext cx="10210800" cy="707886"/>
          </a:xfrm>
          <a:prstGeom prst="rect">
            <a:avLst/>
          </a:prstGeom>
          <a:noFill/>
        </p:spPr>
        <p:txBody>
          <a:bodyPr wrap="square" rtlCol="0">
            <a:spAutoFit/>
          </a:bodyPr>
          <a:lstStyle/>
          <a:p>
            <a:pPr algn="ctr"/>
            <a:r>
              <a:rPr lang="en-US" sz="4000" dirty="0" smtClean="0">
                <a:solidFill>
                  <a:srgbClr val="FF0000"/>
                </a:solidFill>
                <a:latin typeface="Times New Roman" panose="02020603050405020304" pitchFamily="18" charset="0"/>
                <a:ea typeface="Times New Roman" panose="02020603050405020304" pitchFamily="18" charset="0"/>
              </a:rPr>
              <a:t>What do the lower animal do on a moonlit night</a:t>
            </a:r>
            <a:r>
              <a:rPr lang="en-US" sz="4000" dirty="0" smtClean="0">
                <a:solidFill>
                  <a:schemeClr val="bg1"/>
                </a:solidFill>
                <a:latin typeface="Times New Roman" panose="02020603050405020304" pitchFamily="18" charset="0"/>
                <a:ea typeface="Times New Roman" panose="02020603050405020304" pitchFamily="18" charset="0"/>
              </a:rPr>
              <a:t>?</a:t>
            </a:r>
            <a:endParaRPr lang="en-US" sz="4000" b="1" dirty="0">
              <a:solidFill>
                <a:schemeClr val="bg1"/>
              </a:solidFill>
              <a:latin typeface="Book Antiqua" pitchFamily="18" charset="0"/>
            </a:endParaRPr>
          </a:p>
        </p:txBody>
      </p:sp>
      <p:grpSp>
        <p:nvGrpSpPr>
          <p:cNvPr id="4" name="Group 3"/>
          <p:cNvGrpSpPr/>
          <p:nvPr/>
        </p:nvGrpSpPr>
        <p:grpSpPr>
          <a:xfrm>
            <a:off x="2209800" y="1295400"/>
            <a:ext cx="7564612" cy="4718696"/>
            <a:chOff x="492686" y="1886200"/>
            <a:chExt cx="9585543" cy="3582289"/>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2686" y="2117595"/>
              <a:ext cx="4900472" cy="3350894"/>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17107" y="1886200"/>
              <a:ext cx="4661122" cy="3372850"/>
            </a:xfrm>
            <a:prstGeom prst="rect">
              <a:avLst/>
            </a:prstGeom>
            <a:ln>
              <a:noFill/>
            </a:ln>
            <a:effectLst>
              <a:softEdge rad="112500"/>
            </a:effectLst>
          </p:spPr>
        </p:pic>
      </p:grpSp>
    </p:spTree>
    <p:extLst>
      <p:ext uri="{BB962C8B-B14F-4D97-AF65-F5344CB8AC3E}">
        <p14:creationId xmlns="" xmlns:p14="http://schemas.microsoft.com/office/powerpoint/2010/main" val="2616419776"/>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14000"/>
          </a:stretch>
        </a:blipFill>
        <a:effectLst/>
      </p:bgPr>
    </p:bg>
    <p:spTree>
      <p:nvGrpSpPr>
        <p:cNvPr id="1" name=""/>
        <p:cNvGrpSpPr/>
        <p:nvPr/>
      </p:nvGrpSpPr>
      <p:grpSpPr>
        <a:xfrm>
          <a:off x="0" y="0"/>
          <a:ext cx="0" cy="0"/>
          <a:chOff x="0" y="0"/>
          <a:chExt cx="0" cy="0"/>
        </a:xfrm>
      </p:grpSpPr>
      <p:sp>
        <p:nvSpPr>
          <p:cNvPr id="6" name="TextBox 5"/>
          <p:cNvSpPr txBox="1"/>
          <p:nvPr/>
        </p:nvSpPr>
        <p:spPr>
          <a:xfrm>
            <a:off x="6577739" y="152400"/>
            <a:ext cx="5461861" cy="35394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3200" dirty="0">
                <a:solidFill>
                  <a:srgbClr val="C00000"/>
                </a:solidFill>
                <a:latin typeface="Times New Roman" panose="02020603050405020304" pitchFamily="18" charset="0"/>
                <a:ea typeface="Times New Roman" panose="02020603050405020304" pitchFamily="18" charset="0"/>
              </a:rPr>
              <a:t>A moonlit night is nature's sweetest offer to mankind. It has a lasting effect the human minds. Even the grand old ladies remember their green youth when they sit alone in the moonlit night.</a:t>
            </a:r>
            <a:endParaRPr lang="en-US" sz="3200" b="1" dirty="0">
              <a:solidFill>
                <a:srgbClr val="C00000"/>
              </a:solidFill>
              <a:latin typeface="Book Antiqua" pitchFamily="18" charset="0"/>
            </a:endParaRPr>
          </a:p>
        </p:txBody>
      </p:sp>
    </p:spTree>
    <p:extLst>
      <p:ext uri="{BB962C8B-B14F-4D97-AF65-F5344CB8AC3E}">
        <p14:creationId xmlns="" xmlns:p14="http://schemas.microsoft.com/office/powerpoint/2010/main" val="333500323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4177340502"/>
              </p:ext>
            </p:extLst>
          </p:nvPr>
        </p:nvGraphicFramePr>
        <p:xfrm>
          <a:off x="1600200" y="228600"/>
          <a:ext cx="8915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895600" y="2514600"/>
            <a:ext cx="1696562" cy="1848660"/>
          </a:xfrm>
          <a:prstGeom prst="ellipse">
            <a:avLst/>
          </a:prstGeom>
          <a:ln w="127000" cmpd="dbl">
            <a:solidFill>
              <a:schemeClr val="bg1"/>
            </a:solidFill>
          </a:ln>
        </p:spPr>
      </p:pic>
      <p:pic>
        <p:nvPicPr>
          <p:cNvPr id="4" name="Picture 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525276" y="2514600"/>
            <a:ext cx="1771124" cy="1848660"/>
          </a:xfrm>
          <a:prstGeom prst="ellipse">
            <a:avLst/>
          </a:prstGeom>
          <a:ln w="127000" cmpd="dbl">
            <a:solidFill>
              <a:schemeClr val="bg1"/>
            </a:solidFill>
          </a:ln>
        </p:spPr>
      </p:pic>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168578" y="180454"/>
            <a:ext cx="1777501" cy="1792552"/>
          </a:xfrm>
          <a:prstGeom prst="ellipse">
            <a:avLst/>
          </a:prstGeom>
          <a:ln w="127000" cmpd="dbl">
            <a:solidFill>
              <a:schemeClr val="bg1"/>
            </a:solidFill>
          </a:ln>
        </p:spPr>
      </p:pic>
      <p:pic>
        <p:nvPicPr>
          <p:cNvPr id="6" name="Picture 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214886" y="4800600"/>
            <a:ext cx="1712181" cy="1848660"/>
          </a:xfrm>
          <a:prstGeom prst="ellipse">
            <a:avLst/>
          </a:prstGeom>
          <a:ln w="127000" cmpd="dbl">
            <a:solidFill>
              <a:schemeClr val="bg1"/>
            </a:solidFill>
          </a:ln>
        </p:spPr>
      </p:pic>
      <p:sp>
        <p:nvSpPr>
          <p:cNvPr id="7" name="Multiply 6"/>
          <p:cNvSpPr/>
          <p:nvPr/>
        </p:nvSpPr>
        <p:spPr>
          <a:xfrm>
            <a:off x="4851776" y="2209800"/>
            <a:ext cx="2438400" cy="2438400"/>
          </a:xfrm>
          <a:prstGeom prst="mathMultiply">
            <a:avLst>
              <a:gd name="adj1" fmla="val 100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0554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School Identity</a:t>
            </a:r>
            <a:endParaRPr lang="en-US" dirty="0"/>
          </a:p>
        </p:txBody>
      </p:sp>
      <p:pic>
        <p:nvPicPr>
          <p:cNvPr id="5" name="Content Placeholder 4" descr="20160410_161512.jpg"/>
          <p:cNvPicPr>
            <a:picLocks noGrp="1" noChangeAspect="1"/>
          </p:cNvPicPr>
          <p:nvPr>
            <p:ph sz="half" idx="1"/>
          </p:nvPr>
        </p:nvPicPr>
        <p:blipFill>
          <a:blip r:embed="rId2" cstate="print"/>
          <a:stretch>
            <a:fillRect/>
          </a:stretch>
        </p:blipFill>
        <p:spPr>
          <a:xfrm>
            <a:off x="609600" y="2348706"/>
            <a:ext cx="5384800" cy="3028950"/>
          </a:xfrm>
        </p:spPr>
      </p:pic>
      <p:pic>
        <p:nvPicPr>
          <p:cNvPr id="6" name="Content Placeholder 5" descr="20160412_100705.jpg"/>
          <p:cNvPicPr>
            <a:picLocks noGrp="1" noChangeAspect="1"/>
          </p:cNvPicPr>
          <p:nvPr>
            <p:ph sz="half" idx="2"/>
          </p:nvPr>
        </p:nvPicPr>
        <p:blipFill>
          <a:blip r:embed="rId3" cstate="print"/>
          <a:stretch>
            <a:fillRect/>
          </a:stretch>
        </p:blipFill>
        <p:spPr>
          <a:xfrm>
            <a:off x="6197600" y="2348706"/>
            <a:ext cx="5384800" cy="3028950"/>
          </a:xfrm>
        </p:spPr>
      </p:pic>
    </p:spTree>
  </p:cSld>
  <p:clrMapOvr>
    <a:masterClrMapping/>
  </p:clrMapOvr>
  <p:transition spd="slow">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51000"/>
          </a:schemeClr>
        </a:solidFill>
        <a:effectLst/>
      </p:bgPr>
    </p:bg>
    <p:spTree>
      <p:nvGrpSpPr>
        <p:cNvPr id="1" name=""/>
        <p:cNvGrpSpPr/>
        <p:nvPr/>
      </p:nvGrpSpPr>
      <p:grpSpPr>
        <a:xfrm>
          <a:off x="0" y="0"/>
          <a:ext cx="0" cy="0"/>
          <a:chOff x="0" y="0"/>
          <a:chExt cx="0" cy="0"/>
        </a:xfrm>
      </p:grpSpPr>
      <p:sp>
        <p:nvSpPr>
          <p:cNvPr id="2" name="TextBox 1"/>
          <p:cNvSpPr txBox="1"/>
          <p:nvPr/>
        </p:nvSpPr>
        <p:spPr>
          <a:xfrm>
            <a:off x="4019266" y="304800"/>
            <a:ext cx="4419600" cy="995422"/>
          </a:xfrm>
          <a:prstGeom prst="wedgeEllipseCallout">
            <a:avLst>
              <a:gd name="adj1" fmla="val -1809"/>
              <a:gd name="adj2" fmla="val 128924"/>
            </a:avLst>
          </a:prstGeom>
          <a:ln w="152400" cap="sq" cmpd="dbl">
            <a:miter lim="800000"/>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a:latin typeface="Book Antiqua" pitchFamily="18" charset="0"/>
              </a:rPr>
              <a:t>Evaluation</a:t>
            </a:r>
          </a:p>
        </p:txBody>
      </p:sp>
      <p:sp>
        <p:nvSpPr>
          <p:cNvPr id="4" name="TextBox 3"/>
          <p:cNvSpPr txBox="1"/>
          <p:nvPr/>
        </p:nvSpPr>
        <p:spPr>
          <a:xfrm>
            <a:off x="1676400" y="2708717"/>
            <a:ext cx="8229600" cy="2777683"/>
          </a:xfrm>
          <a:prstGeom prst="rect">
            <a:avLst/>
          </a:prstGeom>
          <a:noFill/>
          <a:ln w="3175" cap="sq" cmpd="dbl">
            <a:noFill/>
            <a:miter lim="800000"/>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800" dirty="0">
                <a:solidFill>
                  <a:schemeClr val="tx1"/>
                </a:solidFill>
                <a:latin typeface="Book Antiqua" pitchFamily="18" charset="0"/>
              </a:rPr>
              <a:t>Answer the following questions:</a:t>
            </a:r>
          </a:p>
          <a:p>
            <a:pPr algn="just"/>
            <a:endParaRPr lang="en-US" sz="1050" dirty="0">
              <a:solidFill>
                <a:schemeClr val="tx1"/>
              </a:solidFill>
              <a:latin typeface="Book Antiqua" pitchFamily="18" charset="0"/>
            </a:endParaRPr>
          </a:p>
          <a:p>
            <a:pPr algn="just"/>
            <a:r>
              <a:rPr lang="en-US" sz="2800" dirty="0">
                <a:solidFill>
                  <a:schemeClr val="tx1"/>
                </a:solidFill>
                <a:latin typeface="Book Antiqua" pitchFamily="18" charset="0"/>
              </a:rPr>
              <a:t>What is a </a:t>
            </a:r>
            <a:r>
              <a:rPr lang="en-US" sz="2800" dirty="0" smtClean="0">
                <a:solidFill>
                  <a:schemeClr val="tx1"/>
                </a:solidFill>
                <a:latin typeface="Book Antiqua" pitchFamily="18" charset="0"/>
              </a:rPr>
              <a:t>moonlit night? </a:t>
            </a:r>
            <a:endParaRPr lang="en-US" sz="2800" dirty="0">
              <a:solidFill>
                <a:schemeClr val="tx1"/>
              </a:solidFill>
              <a:latin typeface="Book Antiqua" pitchFamily="18" charset="0"/>
            </a:endParaRPr>
          </a:p>
          <a:p>
            <a:pPr algn="just"/>
            <a:r>
              <a:rPr lang="en-US" sz="2800" dirty="0">
                <a:solidFill>
                  <a:schemeClr val="tx1"/>
                </a:solidFill>
                <a:latin typeface="Book Antiqua" pitchFamily="18" charset="0"/>
              </a:rPr>
              <a:t>What do </a:t>
            </a:r>
            <a:r>
              <a:rPr lang="en-US" sz="2800" dirty="0" smtClean="0">
                <a:solidFill>
                  <a:schemeClr val="tx1"/>
                </a:solidFill>
                <a:latin typeface="Book Antiqua" pitchFamily="18" charset="0"/>
              </a:rPr>
              <a:t>men and women do in a moonlit night?</a:t>
            </a:r>
            <a:endParaRPr lang="en-US" sz="2800" dirty="0">
              <a:solidFill>
                <a:schemeClr val="tx1"/>
              </a:solidFill>
              <a:latin typeface="Book Antiqua" pitchFamily="18" charset="0"/>
            </a:endParaRPr>
          </a:p>
          <a:p>
            <a:pPr algn="just"/>
            <a:r>
              <a:rPr lang="en-US" sz="2800" dirty="0">
                <a:solidFill>
                  <a:schemeClr val="tx1"/>
                </a:solidFill>
                <a:latin typeface="Book Antiqua" pitchFamily="18" charset="0"/>
              </a:rPr>
              <a:t>What do the </a:t>
            </a:r>
            <a:r>
              <a:rPr lang="en-US" sz="2800" dirty="0" smtClean="0">
                <a:solidFill>
                  <a:schemeClr val="tx1"/>
                </a:solidFill>
                <a:latin typeface="Book Antiqua" pitchFamily="18" charset="0"/>
              </a:rPr>
              <a:t>children do?</a:t>
            </a:r>
            <a:endParaRPr lang="en-US" sz="2800" dirty="0">
              <a:solidFill>
                <a:schemeClr val="tx1"/>
              </a:solidFill>
              <a:latin typeface="Book Antiqua" pitchFamily="18" charset="0"/>
            </a:endParaRPr>
          </a:p>
          <a:p>
            <a:pPr algn="just"/>
            <a:r>
              <a:rPr lang="en-US" sz="2400" dirty="0" smtClean="0">
                <a:solidFill>
                  <a:schemeClr val="tx1"/>
                </a:solidFill>
                <a:latin typeface="Book Antiqua" pitchFamily="18" charset="0"/>
              </a:rPr>
              <a:t>What is the main attraction of a moon lit night?</a:t>
            </a:r>
            <a:endParaRPr lang="en-US" sz="2400" dirty="0">
              <a:solidFill>
                <a:schemeClr val="tx1"/>
              </a:solidFill>
              <a:latin typeface="Book Antiqua" pitchFamily="18" charset="0"/>
            </a:endParaRPr>
          </a:p>
          <a:p>
            <a:pPr algn="just"/>
            <a:r>
              <a:rPr lang="en-US" sz="2800" dirty="0">
                <a:solidFill>
                  <a:schemeClr val="tx1"/>
                </a:solidFill>
                <a:latin typeface="Book Antiqua" pitchFamily="18" charset="0"/>
              </a:rPr>
              <a:t>What </a:t>
            </a:r>
            <a:r>
              <a:rPr lang="en-US" sz="2800" dirty="0" smtClean="0">
                <a:solidFill>
                  <a:schemeClr val="tx1"/>
                </a:solidFill>
                <a:latin typeface="Book Antiqua" pitchFamily="18" charset="0"/>
              </a:rPr>
              <a:t>looks like a silver disk? </a:t>
            </a:r>
            <a:endParaRPr lang="en-US" sz="2800" dirty="0">
              <a:solidFill>
                <a:schemeClr val="tx1"/>
              </a:solidFill>
              <a:latin typeface="Book Antiqua" pitchFamily="18" charset="0"/>
            </a:endParaRPr>
          </a:p>
        </p:txBody>
      </p:sp>
    </p:spTree>
    <p:extLst>
      <p:ext uri="{BB962C8B-B14F-4D97-AF65-F5344CB8AC3E}">
        <p14:creationId xmlns="" xmlns:p14="http://schemas.microsoft.com/office/powerpoint/2010/main" val="216658616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228600"/>
            <a:ext cx="5867400" cy="2209800"/>
          </a:xfrm>
          <a:prstGeom prst="rect">
            <a:avLst/>
          </a:prstGeom>
          <a:solidFill>
            <a:schemeClr val="tx1">
              <a:alpha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ook Antiqua" pitchFamily="18" charset="0"/>
            </a:endParaRPr>
          </a:p>
          <a:p>
            <a:pPr algn="ctr"/>
            <a:r>
              <a:rPr lang="en-US" sz="4400" b="1" dirty="0" smtClean="0">
                <a:solidFill>
                  <a:schemeClr val="bg1"/>
                </a:solidFill>
                <a:latin typeface="Book Antiqua" pitchFamily="18" charset="0"/>
              </a:rPr>
              <a:t>Home Work</a:t>
            </a:r>
          </a:p>
          <a:p>
            <a:pPr algn="ctr"/>
            <a:r>
              <a:rPr lang="en-US" sz="4400" b="1" dirty="0" smtClean="0">
                <a:solidFill>
                  <a:schemeClr val="bg1"/>
                </a:solidFill>
                <a:latin typeface="Book Antiqua" pitchFamily="18" charset="0"/>
              </a:rPr>
              <a:t>Write </a:t>
            </a:r>
            <a:r>
              <a:rPr lang="en-US" sz="4400" b="1" dirty="0">
                <a:solidFill>
                  <a:schemeClr val="bg1"/>
                </a:solidFill>
                <a:latin typeface="Book Antiqua" pitchFamily="18" charset="0"/>
              </a:rPr>
              <a:t>a paragraph on</a:t>
            </a:r>
          </a:p>
          <a:p>
            <a:pPr algn="ctr"/>
            <a:r>
              <a:rPr lang="en-US" sz="4400" b="1" dirty="0">
                <a:solidFill>
                  <a:schemeClr val="bg1"/>
                </a:solidFill>
                <a:latin typeface="Book Antiqua" pitchFamily="18" charset="0"/>
              </a:rPr>
              <a:t>“</a:t>
            </a:r>
            <a:r>
              <a:rPr lang="bn-BD" sz="4400" b="1" dirty="0">
                <a:solidFill>
                  <a:schemeClr val="bg1"/>
                </a:solidFill>
                <a:latin typeface="Book Antiqua" pitchFamily="18" charset="0"/>
              </a:rPr>
              <a:t>A </a:t>
            </a:r>
            <a:r>
              <a:rPr lang="en-US" sz="4400" b="1" dirty="0" smtClean="0">
                <a:solidFill>
                  <a:schemeClr val="bg1"/>
                </a:solidFill>
                <a:latin typeface="Book Antiqua" pitchFamily="18" charset="0"/>
              </a:rPr>
              <a:t>Moonlit night”</a:t>
            </a:r>
            <a:endParaRPr lang="en-US" sz="4400" b="1" dirty="0">
              <a:solidFill>
                <a:schemeClr val="bg1"/>
              </a:solidFill>
              <a:latin typeface="Book Antiqua" pitchFamily="18" charset="0"/>
            </a:endParaRPr>
          </a:p>
          <a:p>
            <a:pPr algn="ctr"/>
            <a:endParaRPr lang="en-US" sz="4400" b="1" dirty="0">
              <a:solidFill>
                <a:schemeClr val="bg1"/>
              </a:solidFill>
              <a:latin typeface="Book Antiqua" pitchFamily="18" charset="0"/>
            </a:endParaRPr>
          </a:p>
        </p:txBody>
      </p:sp>
    </p:spTree>
    <p:extLst>
      <p:ext uri="{BB962C8B-B14F-4D97-AF65-F5344CB8AC3E}">
        <p14:creationId xmlns="" xmlns:p14="http://schemas.microsoft.com/office/powerpoint/2010/main" val="15921800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30000"/>
          </a:stretch>
        </a:blipFill>
        <a:effectLst/>
      </p:bgPr>
    </p:bg>
    <p:spTree>
      <p:nvGrpSpPr>
        <p:cNvPr id="1" name=""/>
        <p:cNvGrpSpPr/>
        <p:nvPr/>
      </p:nvGrpSpPr>
      <p:grpSpPr>
        <a:xfrm>
          <a:off x="0" y="0"/>
          <a:ext cx="0" cy="0"/>
          <a:chOff x="0" y="0"/>
          <a:chExt cx="0" cy="0"/>
        </a:xfrm>
      </p:grpSpPr>
      <p:sp>
        <p:nvSpPr>
          <p:cNvPr id="5" name="TextBox 4"/>
          <p:cNvSpPr txBox="1"/>
          <p:nvPr/>
        </p:nvSpPr>
        <p:spPr>
          <a:xfrm>
            <a:off x="2438400" y="0"/>
            <a:ext cx="8610600" cy="132802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7200" b="1" dirty="0" smtClean="0">
                <a:solidFill>
                  <a:schemeClr val="bg1"/>
                </a:solidFill>
                <a:latin typeface="Times New Roman" panose="02020603050405020304" pitchFamily="18" charset="0"/>
                <a:cs typeface="Times New Roman" panose="02020603050405020304" pitchFamily="18" charset="0"/>
              </a:rPr>
              <a:t>Thank you all</a:t>
            </a:r>
            <a:endParaRPr lang="en-US" sz="7200" b="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xmlns:lc="http://schemas.openxmlformats.org/drawingml/2006/lockedCanvas" val="0"/>
              </a:ext>
            </a:extLst>
          </a:blip>
          <a:stretch>
            <a:fillRect/>
          </a:stretch>
        </p:blipFill>
        <p:spPr>
          <a:xfrm>
            <a:off x="3749659" y="1152049"/>
            <a:ext cx="4692681" cy="4553902"/>
          </a:xfrm>
          <a:prstGeom prst="rect">
            <a:avLst/>
          </a:prstGeom>
        </p:spPr>
      </p:pic>
    </p:spTree>
    <p:extLst>
      <p:ext uri="{BB962C8B-B14F-4D97-AF65-F5344CB8AC3E}">
        <p14:creationId xmlns="" xmlns:p14="http://schemas.microsoft.com/office/powerpoint/2010/main" val="29279141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FFFF00">
            <a:alpha val="40000"/>
          </a:srgbClr>
        </a:solidFill>
        <a:effectLst/>
      </p:bgPr>
    </p:bg>
    <p:spTree>
      <p:nvGrpSpPr>
        <p:cNvPr id="1" name=""/>
        <p:cNvGrpSpPr/>
        <p:nvPr/>
      </p:nvGrpSpPr>
      <p:grpSpPr>
        <a:xfrm>
          <a:off x="0" y="0"/>
          <a:ext cx="0" cy="0"/>
          <a:chOff x="0" y="0"/>
          <a:chExt cx="0" cy="0"/>
        </a:xfrm>
      </p:grpSpPr>
      <p:sp>
        <p:nvSpPr>
          <p:cNvPr id="3" name="Rounded Rectangle 2"/>
          <p:cNvSpPr/>
          <p:nvPr/>
        </p:nvSpPr>
        <p:spPr>
          <a:xfrm>
            <a:off x="1828800" y="1219200"/>
            <a:ext cx="8610600" cy="3810000"/>
          </a:xfrm>
          <a:prstGeom prst="roundRect">
            <a:avLst/>
          </a:prstGeom>
          <a:noFill/>
          <a:ln w="127000" cmpd="dbl">
            <a:no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4800" b="1" dirty="0" smtClean="0">
                <a:solidFill>
                  <a:schemeClr val="tx1"/>
                </a:solidFill>
                <a:latin typeface="Book Antiqua" pitchFamily="18" charset="0"/>
              </a:rPr>
              <a:t>After completing this lesson the learners will be able to-</a:t>
            </a:r>
          </a:p>
          <a:p>
            <a:pPr marL="571500" indent="-571500">
              <a:buFont typeface="Wingdings" pitchFamily="2" charset="2"/>
              <a:buChar char="Ø"/>
            </a:pPr>
            <a:r>
              <a:rPr lang="en-US" sz="3200" b="1" dirty="0" smtClean="0">
                <a:solidFill>
                  <a:schemeClr val="tx1"/>
                </a:solidFill>
                <a:latin typeface="Book Antiqua" pitchFamily="18" charset="0"/>
              </a:rPr>
              <a:t>listen information</a:t>
            </a:r>
          </a:p>
          <a:p>
            <a:pPr marL="571500" indent="-571500">
              <a:buFont typeface="Wingdings" pitchFamily="2" charset="2"/>
              <a:buChar char="Ø"/>
            </a:pPr>
            <a:r>
              <a:rPr lang="en-US" sz="3200" b="1" dirty="0" smtClean="0">
                <a:solidFill>
                  <a:schemeClr val="tx1"/>
                </a:solidFill>
                <a:latin typeface="Book Antiqua" pitchFamily="18" charset="0"/>
              </a:rPr>
              <a:t>ask and answer questions</a:t>
            </a:r>
          </a:p>
          <a:p>
            <a:pPr marL="571500" indent="-571500">
              <a:buFont typeface="Wingdings" pitchFamily="2" charset="2"/>
              <a:buChar char="Ø"/>
            </a:pPr>
            <a:r>
              <a:rPr lang="en-US" sz="3200" b="1" dirty="0" smtClean="0">
                <a:solidFill>
                  <a:schemeClr val="tx1"/>
                </a:solidFill>
                <a:latin typeface="Book Antiqua" pitchFamily="18" charset="0"/>
              </a:rPr>
              <a:t>write a paragraph.</a:t>
            </a:r>
            <a:endParaRPr lang="en-US" sz="3600" b="1" dirty="0">
              <a:solidFill>
                <a:schemeClr val="tx1"/>
              </a:solidFill>
              <a:latin typeface="Book Antiqua" pitchFamily="18" charset="0"/>
            </a:endParaRPr>
          </a:p>
        </p:txBody>
      </p:sp>
    </p:spTree>
    <p:extLst>
      <p:ext uri="{BB962C8B-B14F-4D97-AF65-F5344CB8AC3E}">
        <p14:creationId xmlns="" xmlns:p14="http://schemas.microsoft.com/office/powerpoint/2010/main" val="4069049244"/>
      </p:ext>
    </p:extLst>
  </p:cSld>
  <p:clrMapOvr>
    <a:masterClrMapping/>
  </p:clrMapOvr>
  <p:transition spd="slow">
    <p:fade/>
    <p:sndAc>
      <p:stSnd>
        <p:snd r:embed="rId2" name="drumroll.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20" y="0"/>
            <a:ext cx="11658600" cy="6740307"/>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A Moonlit Night</a:t>
            </a:r>
          </a:p>
          <a:p>
            <a:pPr algn="just"/>
            <a:r>
              <a:rPr lang="en-US" sz="2400" dirty="0">
                <a:latin typeface="Times New Roman" panose="02020603050405020304" pitchFamily="18" charset="0"/>
                <a:cs typeface="Times New Roman" panose="02020603050405020304" pitchFamily="18" charset="0"/>
              </a:rPr>
              <a:t>A moonlit night in which the full </a:t>
            </a:r>
            <a:r>
              <a:rPr lang="en-US" sz="2400" dirty="0" smtClean="0">
                <a:latin typeface="Times New Roman" panose="02020603050405020304" pitchFamily="18" charset="0"/>
                <a:cs typeface="Times New Roman" panose="02020603050405020304" pitchFamily="18" charset="0"/>
              </a:rPr>
              <a:t>moon </a:t>
            </a:r>
            <a:r>
              <a:rPr lang="en-US" sz="2400" dirty="0">
                <a:latin typeface="Times New Roman" panose="02020603050405020304" pitchFamily="18" charset="0"/>
                <a:cs typeface="Times New Roman" panose="02020603050405020304" pitchFamily="18" charset="0"/>
              </a:rPr>
              <a:t>shines in its entire glory in the sky is called a moonlit night. It is one of the beautiful object of nature and a night of dream and enjoyment. It occurs when the moon rises in the sky. It is very romantic to both male and female. The moon may be crescent or full, but it is beautiful in both forms. The natural beauty of a moonlit night can better be realized than described. In Autumn the moon appears in its best as the sky remains quite clear. The silvery light over floods everything. The moon looks like a big silver disc in the sky. The moon’s rays reflecting on seas, rivers, ponds and hills create a music spell. The smooth rays of the moon please our eyes and mind. The moon plays hide-and-seek with the bulging pieces of clouds. It is very pleasant to look at. People feel great joy. Little children sit round their grandmamma to hear the fairy tales or the tales about the wizards. Sometimes they play hide and seek together and have fun themselves. A moon light </a:t>
            </a:r>
            <a:r>
              <a:rPr lang="en-US" sz="2400" dirty="0" smtClean="0">
                <a:latin typeface="Times New Roman" panose="02020603050405020304" pitchFamily="18" charset="0"/>
                <a:cs typeface="Times New Roman" panose="02020603050405020304" pitchFamily="18" charset="0"/>
              </a:rPr>
              <a:t>night </a:t>
            </a:r>
            <a:r>
              <a:rPr lang="en-US" sz="2400" dirty="0">
                <a:latin typeface="Times New Roman" panose="02020603050405020304" pitchFamily="18" charset="0"/>
                <a:cs typeface="Times New Roman" panose="02020603050405020304" pitchFamily="18" charset="0"/>
              </a:rPr>
              <a:t>is very romantic to the newly married couple and who are in love. The poet of all language praised highly. </a:t>
            </a:r>
            <a:r>
              <a:rPr lang="en-US" sz="2400" dirty="0" smtClean="0">
                <a:latin typeface="Times New Roman" panose="02020603050405020304" pitchFamily="18" charset="0"/>
                <a:cs typeface="Times New Roman" panose="02020603050405020304" pitchFamily="18" charset="0"/>
              </a:rPr>
              <a:t>Women sit in the yard and gossip or they can </a:t>
            </a:r>
            <a:r>
              <a:rPr lang="en-US" sz="2400" dirty="0">
                <a:latin typeface="Times New Roman" panose="02020603050405020304" pitchFamily="18" charset="0"/>
                <a:cs typeface="Times New Roman" panose="02020603050405020304" pitchFamily="18" charset="0"/>
              </a:rPr>
              <a:t>make their babies sleep singing the songs of stars and moon. </a:t>
            </a:r>
            <a:r>
              <a:rPr lang="en-US" sz="2400" dirty="0" smtClean="0">
                <a:latin typeface="Times New Roman" panose="02020603050405020304" pitchFamily="18" charset="0"/>
                <a:cs typeface="Times New Roman" panose="02020603050405020304" pitchFamily="18" charset="0"/>
              </a:rPr>
              <a:t>Lower </a:t>
            </a:r>
            <a:r>
              <a:rPr lang="en-US" sz="2400" dirty="0">
                <a:latin typeface="Times New Roman" panose="02020603050405020304" pitchFamily="18" charset="0"/>
                <a:cs typeface="Times New Roman" panose="02020603050405020304" pitchFamily="18" charset="0"/>
              </a:rPr>
              <a:t>animals take the moonlit for day and start roaming about. A moonlit night is nature's sweetest offer to mankind. It has a lasting effect the human minds. Even the grand old ladies remember their green youth when they sit alone in the moonlit night.</a:t>
            </a:r>
          </a:p>
        </p:txBody>
      </p:sp>
    </p:spTree>
    <p:extLst>
      <p:ext uri="{BB962C8B-B14F-4D97-AF65-F5344CB8AC3E}">
        <p14:creationId xmlns="" xmlns:p14="http://schemas.microsoft.com/office/powerpoint/2010/main" val="206982026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Teacher Identity</a:t>
            </a:r>
            <a:endParaRPr lang="en-US" dirty="0"/>
          </a:p>
        </p:txBody>
      </p:sp>
      <p:pic>
        <p:nvPicPr>
          <p:cNvPr id="5" name="Content Placeholder 4" descr="IMG_20161127_140933.jpg"/>
          <p:cNvPicPr>
            <a:picLocks noGrp="1" noChangeAspect="1"/>
          </p:cNvPicPr>
          <p:nvPr>
            <p:ph sz="half" idx="1"/>
          </p:nvPr>
        </p:nvPicPr>
        <p:blipFill>
          <a:blip r:embed="rId2" cstate="print"/>
          <a:stretch>
            <a:fillRect/>
          </a:stretch>
        </p:blipFill>
        <p:spPr>
          <a:xfrm>
            <a:off x="1604764" y="1600200"/>
            <a:ext cx="3394472" cy="4525963"/>
          </a:xfrm>
        </p:spPr>
      </p:pic>
      <p:sp>
        <p:nvSpPr>
          <p:cNvPr id="4" name="Content Placeholder 3"/>
          <p:cNvSpPr>
            <a:spLocks noGrp="1"/>
          </p:cNvSpPr>
          <p:nvPr>
            <p:ph sz="half" idx="2"/>
          </p:nvPr>
        </p:nvSpPr>
        <p:spPr/>
        <p:style>
          <a:lnRef idx="1">
            <a:schemeClr val="accent3"/>
          </a:lnRef>
          <a:fillRef idx="3">
            <a:schemeClr val="accent3"/>
          </a:fillRef>
          <a:effectRef idx="2">
            <a:schemeClr val="accent3"/>
          </a:effectRef>
          <a:fontRef idx="minor">
            <a:schemeClr val="lt1"/>
          </a:fontRef>
        </p:style>
        <p:txBody>
          <a:bodyPr/>
          <a:lstStyle/>
          <a:p>
            <a:pPr lvl="0" algn="ctr">
              <a:buNone/>
              <a:defRPr/>
            </a:pP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Shanti</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RanjanChakraborty</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lvl="0" algn="ctr">
              <a:buNone/>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Assistant  Teacher</a:t>
            </a:r>
          </a:p>
          <a:p>
            <a:pPr lvl="0" algn="ctr">
              <a:buNone/>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Shanuher</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 A High School</a:t>
            </a:r>
          </a:p>
          <a:p>
            <a:pPr lvl="0" algn="ctr">
              <a:defRPr/>
            </a:pP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Ujirpur</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Barisal.</a:t>
            </a:r>
          </a:p>
          <a:p>
            <a:pPr lvl="0" algn="ct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Mobile-01715485221</a:t>
            </a:r>
          </a:p>
          <a:p>
            <a:pPr lvl="0" algn="ct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Email-shanti02266@gmail.com</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smtClean="0"/>
          </a:p>
          <a:p>
            <a:endParaRPr lang="en-US"/>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What is </a:t>
            </a:r>
            <a:r>
              <a:rPr lang="en-US" smtClean="0"/>
              <a:t>the picture</a:t>
            </a:r>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609600" y="2838800"/>
            <a:ext cx="5384800" cy="2048762"/>
          </a:xfrm>
          <a:prstGeom prst="rect">
            <a:avLst/>
          </a:prstGeom>
          <a:ln>
            <a:noFill/>
          </a:ln>
          <a:effectLst>
            <a:softEdge rad="112500"/>
          </a:effectLst>
        </p:spPr>
      </p:pic>
      <p:pic>
        <p:nvPicPr>
          <p:cNvPr id="6"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6197600" y="2838800"/>
            <a:ext cx="5384800" cy="2048762"/>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alpha val="70000"/>
          </a:srgbClr>
        </a:solidFill>
        <a:effectLst/>
      </p:bgPr>
    </p:bg>
    <p:spTree>
      <p:nvGrpSpPr>
        <p:cNvPr id="1" name=""/>
        <p:cNvGrpSpPr/>
        <p:nvPr/>
      </p:nvGrpSpPr>
      <p:grpSpPr>
        <a:xfrm>
          <a:off x="0" y="0"/>
          <a:ext cx="0" cy="0"/>
          <a:chOff x="0" y="0"/>
          <a:chExt cx="0" cy="0"/>
        </a:xfrm>
      </p:grpSpPr>
      <p:sp>
        <p:nvSpPr>
          <p:cNvPr id="5" name="Rectangle 4"/>
          <p:cNvSpPr/>
          <p:nvPr/>
        </p:nvSpPr>
        <p:spPr>
          <a:xfrm>
            <a:off x="0" y="258901"/>
            <a:ext cx="12192000" cy="707886"/>
          </a:xfrm>
          <a:prstGeom prst="rect">
            <a:avLst/>
          </a:prstGeom>
          <a:noFill/>
          <a:ln w="127000" cmpd="dbl">
            <a:noFill/>
          </a:ln>
        </p:spPr>
        <p:txBody>
          <a:bodyPr wrap="square">
            <a:spAutoFit/>
          </a:bodyPr>
          <a:lstStyle/>
          <a:p>
            <a:pPr algn="ctr"/>
            <a:r>
              <a:rPr lang="en-US" sz="4000" b="1" dirty="0" smtClean="0">
                <a:ln w="0"/>
                <a:solidFill>
                  <a:sysClr val="windowText" lastClr="000000"/>
                </a:solidFill>
                <a:effectLst>
                  <a:outerShdw blurRad="38100" dist="19050" dir="2700000" algn="tl" rotWithShape="0">
                    <a:schemeClr val="dk1">
                      <a:alpha val="40000"/>
                    </a:schemeClr>
                  </a:outerShdw>
                </a:effectLst>
                <a:latin typeface="Book Antiqua" pitchFamily="18" charset="0"/>
              </a:rPr>
              <a:t>Think about the pictures</a:t>
            </a:r>
            <a:endParaRPr lang="en-US" sz="4000" b="1" dirty="0">
              <a:solidFill>
                <a:sysClr val="windowText" lastClr="000000"/>
              </a:solidFill>
              <a:latin typeface="Book Antiqua" pitchFamily="18" charset="0"/>
            </a:endParaRPr>
          </a:p>
        </p:txBody>
      </p:sp>
      <p:grpSp>
        <p:nvGrpSpPr>
          <p:cNvPr id="3" name="Group 2"/>
          <p:cNvGrpSpPr/>
          <p:nvPr/>
        </p:nvGrpSpPr>
        <p:grpSpPr>
          <a:xfrm>
            <a:off x="609600" y="1154430"/>
            <a:ext cx="10865030" cy="4777740"/>
            <a:chOff x="1018904" y="1371600"/>
            <a:chExt cx="10865030" cy="434340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8904" y="1371600"/>
              <a:ext cx="5181600" cy="434340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00800" y="1386840"/>
              <a:ext cx="5483134" cy="4328160"/>
            </a:xfrm>
            <a:prstGeom prst="rect">
              <a:avLst/>
            </a:prstGeom>
          </p:spPr>
        </p:pic>
      </p:grpSp>
      <p:sp>
        <p:nvSpPr>
          <p:cNvPr id="6" name="Rectangle 5"/>
          <p:cNvSpPr/>
          <p:nvPr/>
        </p:nvSpPr>
        <p:spPr>
          <a:xfrm>
            <a:off x="152400" y="5997714"/>
            <a:ext cx="11696700" cy="707886"/>
          </a:xfrm>
          <a:prstGeom prst="rect">
            <a:avLst/>
          </a:prstGeom>
          <a:noFill/>
          <a:ln w="127000" cmpd="dbl">
            <a:noFill/>
          </a:ln>
        </p:spPr>
        <p:txBody>
          <a:bodyPr wrap="square">
            <a:spAutoFit/>
          </a:bodyPr>
          <a:lstStyle/>
          <a:p>
            <a:pPr algn="ctr"/>
            <a:r>
              <a:rPr lang="en-US" sz="4000" b="1" dirty="0" smtClean="0">
                <a:ln w="0"/>
                <a:solidFill>
                  <a:sysClr val="windowText" lastClr="000000"/>
                </a:solidFill>
                <a:effectLst>
                  <a:outerShdw blurRad="38100" dist="19050" dir="2700000" algn="tl" rotWithShape="0">
                    <a:schemeClr val="dk1">
                      <a:alpha val="40000"/>
                    </a:schemeClr>
                  </a:outerShdw>
                </a:effectLst>
                <a:latin typeface="Book Antiqua" pitchFamily="18" charset="0"/>
              </a:rPr>
              <a:t>It is A Moonlit Night</a:t>
            </a:r>
            <a:endParaRPr lang="en-US" sz="4000" b="1" dirty="0">
              <a:solidFill>
                <a:sysClr val="windowText" lastClr="000000"/>
              </a:solidFill>
              <a:latin typeface="Book Antiqua" pitchFamily="18" charset="0"/>
            </a:endParaRPr>
          </a:p>
        </p:txBody>
      </p:sp>
    </p:spTree>
    <p:extLst>
      <p:ext uri="{BB962C8B-B14F-4D97-AF65-F5344CB8AC3E}">
        <p14:creationId xmlns="" xmlns:p14="http://schemas.microsoft.com/office/powerpoint/2010/main" val="143448697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1676400"/>
            <a:ext cx="6360915" cy="4708981"/>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6000" dirty="0">
                <a:solidFill>
                  <a:srgbClr val="FF0000"/>
                </a:solidFill>
                <a:latin typeface="Andalus" pitchFamily="18" charset="-78"/>
                <a:cs typeface="Andalus" pitchFamily="18" charset="-78"/>
              </a:rPr>
              <a:t>Our Todays lesson is </a:t>
            </a:r>
            <a:r>
              <a:rPr lang="en-US" sz="6000" dirty="0" smtClean="0">
                <a:solidFill>
                  <a:srgbClr val="FF0000"/>
                </a:solidFill>
                <a:latin typeface="Andalus" pitchFamily="18" charset="-78"/>
                <a:cs typeface="Andalus" pitchFamily="18" charset="-78"/>
              </a:rPr>
              <a:t>on-</a:t>
            </a:r>
            <a:r>
              <a:rPr lang="en-US" sz="6000" dirty="0" smtClean="0">
                <a:solidFill>
                  <a:srgbClr val="FF0000"/>
                </a:solidFill>
                <a:latin typeface="Times New Roman" panose="02020603050405020304" pitchFamily="18" charset="0"/>
                <a:ea typeface="SimSun" panose="02010600030101010101" pitchFamily="2" charset="-122"/>
              </a:rPr>
              <a:t>Paragraph- </a:t>
            </a:r>
          </a:p>
          <a:p>
            <a:pPr algn="ctr"/>
            <a:r>
              <a:rPr lang="en-US" sz="6000" dirty="0" smtClean="0">
                <a:solidFill>
                  <a:srgbClr val="FF0000"/>
                </a:solidFill>
                <a:latin typeface="Times New Roman" panose="02020603050405020304" pitchFamily="18" charset="0"/>
                <a:ea typeface="SimSun" panose="02010600030101010101" pitchFamily="2" charset="-122"/>
              </a:rPr>
              <a:t>A Moonlit Night.</a:t>
            </a:r>
          </a:p>
          <a:p>
            <a:pPr algn="ctr"/>
            <a:r>
              <a:rPr lang="en-US" sz="6000" dirty="0" smtClean="0">
                <a:solidFill>
                  <a:srgbClr val="FF0000"/>
                </a:solidFill>
                <a:latin typeface="Times New Roman" panose="02020603050405020304" pitchFamily="18" charset="0"/>
                <a:ea typeface="SimSun" panose="02010600030101010101" pitchFamily="2" charset="-122"/>
              </a:rPr>
              <a:t>Writing Part of English 1</a:t>
            </a:r>
            <a:r>
              <a:rPr lang="en-US" sz="6000" baseline="30000" dirty="0" smtClean="0">
                <a:solidFill>
                  <a:srgbClr val="FF0000"/>
                </a:solidFill>
                <a:latin typeface="Times New Roman" panose="02020603050405020304" pitchFamily="18" charset="0"/>
                <a:ea typeface="SimSun" panose="02010600030101010101" pitchFamily="2" charset="-122"/>
              </a:rPr>
              <a:t>st</a:t>
            </a:r>
            <a:r>
              <a:rPr lang="en-US" sz="6000" dirty="0" smtClean="0">
                <a:solidFill>
                  <a:srgbClr val="FF0000"/>
                </a:solidFill>
                <a:latin typeface="Times New Roman" panose="02020603050405020304" pitchFamily="18" charset="0"/>
                <a:ea typeface="SimSun" panose="02010600030101010101" pitchFamily="2" charset="-122"/>
              </a:rPr>
              <a:t> Paper</a:t>
            </a:r>
            <a:endParaRPr lang="en-US" sz="6000" dirty="0">
              <a:solidFill>
                <a:srgbClr val="FF0000"/>
              </a:solidFill>
              <a:latin typeface="Book Antiqua" pitchFamily="18" charset="0"/>
            </a:endParaRPr>
          </a:p>
        </p:txBody>
      </p:sp>
      <p:sp>
        <p:nvSpPr>
          <p:cNvPr id="2" name="Rectangle 1"/>
          <p:cNvSpPr/>
          <p:nvPr/>
        </p:nvSpPr>
        <p:spPr>
          <a:xfrm>
            <a:off x="2821185" y="228600"/>
            <a:ext cx="6477000" cy="685800"/>
          </a:xfrm>
          <a:prstGeom prst="rect">
            <a:avLst/>
          </a:prstGeom>
          <a:noFill/>
          <a:ln w="1270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n w="0"/>
              <a:solidFill>
                <a:schemeClr val="bg1"/>
              </a:solidFill>
              <a:effectLst>
                <a:outerShdw blurRad="38100" dist="19050" dir="2700000" algn="tl" rotWithShape="0">
                  <a:schemeClr val="dk1">
                    <a:alpha val="40000"/>
                  </a:schemeClr>
                </a:outerShdw>
              </a:effectLst>
              <a:latin typeface="Andalus" pitchFamily="18" charset="-78"/>
              <a:cs typeface="Andalus" pitchFamily="18" charset="-78"/>
            </a:endParaRPr>
          </a:p>
        </p:txBody>
      </p:sp>
    </p:spTree>
    <p:extLst>
      <p:ext uri="{BB962C8B-B14F-4D97-AF65-F5344CB8AC3E}">
        <p14:creationId xmlns="" xmlns:p14="http://schemas.microsoft.com/office/powerpoint/2010/main" val="3343193442"/>
      </p:ext>
    </p:extLst>
  </p:cSld>
  <p:clrMapOvr>
    <a:masterClrMapping/>
  </p:clrMapOvr>
  <p:transition spd="slow">
    <p:fade/>
    <p:sndAc>
      <p:stSnd>
        <p:snd r:embed="rId2" name="arrow.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4690408"/>
            <a:ext cx="11887200" cy="1938992"/>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4000" dirty="0">
                <a:solidFill>
                  <a:schemeClr val="bg1"/>
                </a:solidFill>
                <a:latin typeface="Times New Roman" panose="02020603050405020304" pitchFamily="18" charset="0"/>
                <a:ea typeface="Times New Roman" panose="02020603050405020304" pitchFamily="18" charset="0"/>
              </a:rPr>
              <a:t>A moonlit night is a night in which the full noon shines in its entire glory in the sky is called a moonlit night. Itis one of the beautiful </a:t>
            </a:r>
            <a:r>
              <a:rPr lang="en-US" sz="4000" dirty="0" smtClean="0">
                <a:solidFill>
                  <a:schemeClr val="bg1"/>
                </a:solidFill>
                <a:latin typeface="Times New Roman" panose="02020603050405020304" pitchFamily="18" charset="0"/>
                <a:ea typeface="Times New Roman" panose="02020603050405020304" pitchFamily="18" charset="0"/>
              </a:rPr>
              <a:t>object </a:t>
            </a:r>
            <a:r>
              <a:rPr lang="en-US" sz="4000" dirty="0">
                <a:solidFill>
                  <a:schemeClr val="bg1"/>
                </a:solidFill>
                <a:latin typeface="Times New Roman" panose="02020603050405020304" pitchFamily="18" charset="0"/>
                <a:ea typeface="Times New Roman" panose="02020603050405020304" pitchFamily="18" charset="0"/>
              </a:rPr>
              <a:t>of </a:t>
            </a:r>
            <a:r>
              <a:rPr lang="en-US" sz="4000" dirty="0" smtClean="0">
                <a:solidFill>
                  <a:schemeClr val="bg1"/>
                </a:solidFill>
                <a:latin typeface="Times New Roman" panose="02020603050405020304" pitchFamily="18" charset="0"/>
                <a:ea typeface="Times New Roman" panose="02020603050405020304" pitchFamily="18" charset="0"/>
              </a:rPr>
              <a:t>nature.</a:t>
            </a:r>
            <a:endParaRPr lang="en-US" sz="4000" dirty="0">
              <a:solidFill>
                <a:schemeClr val="bg1"/>
              </a:solidFill>
              <a:latin typeface="Times New Roman" panose="02020603050405020304" pitchFamily="18" charset="0"/>
              <a:ea typeface="Times New Roman" panose="02020603050405020304" pitchFamily="18" charset="0"/>
            </a:endParaRPr>
          </a:p>
        </p:txBody>
      </p:sp>
      <p:sp>
        <p:nvSpPr>
          <p:cNvPr id="2" name="Rectangle 1"/>
          <p:cNvSpPr/>
          <p:nvPr/>
        </p:nvSpPr>
        <p:spPr>
          <a:xfrm>
            <a:off x="2821185" y="228600"/>
            <a:ext cx="6477000" cy="685800"/>
          </a:xfrm>
          <a:prstGeom prst="rect">
            <a:avLst/>
          </a:prstGeom>
          <a:noFill/>
          <a:ln w="1270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0"/>
                <a:solidFill>
                  <a:schemeClr val="bg1"/>
                </a:solidFill>
                <a:effectLst>
                  <a:outerShdw blurRad="38100" dist="19050" dir="2700000" algn="tl" rotWithShape="0">
                    <a:schemeClr val="dk1">
                      <a:alpha val="40000"/>
                    </a:schemeClr>
                  </a:outerShdw>
                </a:effectLst>
                <a:latin typeface="Andalus" pitchFamily="18" charset="-78"/>
                <a:cs typeface="Andalus" pitchFamily="18" charset="-78"/>
              </a:rPr>
              <a:t>What is a </a:t>
            </a:r>
            <a:r>
              <a:rPr lang="en-US" sz="4000" dirty="0" smtClean="0">
                <a:ln w="0"/>
                <a:solidFill>
                  <a:schemeClr val="bg1"/>
                </a:solidFill>
                <a:effectLst>
                  <a:outerShdw blurRad="38100" dist="19050" dir="2700000" algn="tl" rotWithShape="0">
                    <a:schemeClr val="dk1">
                      <a:alpha val="40000"/>
                    </a:schemeClr>
                  </a:outerShdw>
                </a:effectLst>
                <a:latin typeface="Andalus" pitchFamily="18" charset="-78"/>
                <a:cs typeface="Andalus" pitchFamily="18" charset="-78"/>
              </a:rPr>
              <a:t>moonlit night?</a:t>
            </a:r>
            <a:endParaRPr lang="en-US" sz="4000" dirty="0">
              <a:ln w="0"/>
              <a:solidFill>
                <a:schemeClr val="bg1"/>
              </a:solidFill>
              <a:effectLst>
                <a:outerShdw blurRad="38100" dist="19050" dir="2700000" algn="tl" rotWithShape="0">
                  <a:schemeClr val="dk1">
                    <a:alpha val="40000"/>
                  </a:schemeClr>
                </a:outerShdw>
              </a:effectLst>
              <a:latin typeface="Andalus" pitchFamily="18" charset="-78"/>
              <a:cs typeface="Andalus" pitchFamily="18" charset="-78"/>
            </a:endParaRPr>
          </a:p>
        </p:txBody>
      </p:sp>
    </p:spTree>
    <p:extLst>
      <p:ext uri="{BB962C8B-B14F-4D97-AF65-F5344CB8AC3E}">
        <p14:creationId xmlns="" xmlns:p14="http://schemas.microsoft.com/office/powerpoint/2010/main" val="80957659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305961"/>
            <a:ext cx="11887200" cy="1323439"/>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4000" dirty="0">
                <a:solidFill>
                  <a:schemeClr val="bg1"/>
                </a:solidFill>
                <a:latin typeface="Times New Roman" panose="02020603050405020304" pitchFamily="18" charset="0"/>
                <a:ea typeface="Times New Roman" panose="02020603050405020304" pitchFamily="18" charset="0"/>
              </a:rPr>
              <a:t>It occurs when the moon rises in the sky. It is very romantic to both male and female.</a:t>
            </a:r>
          </a:p>
        </p:txBody>
      </p:sp>
      <p:sp>
        <p:nvSpPr>
          <p:cNvPr id="2" name="Rectangle 1"/>
          <p:cNvSpPr/>
          <p:nvPr/>
        </p:nvSpPr>
        <p:spPr>
          <a:xfrm>
            <a:off x="6553200" y="0"/>
            <a:ext cx="6477000" cy="685800"/>
          </a:xfrm>
          <a:prstGeom prst="rect">
            <a:avLst/>
          </a:prstGeom>
          <a:noFill/>
          <a:ln w="1270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chemeClr val="bg1"/>
                </a:solidFill>
                <a:effectLst>
                  <a:outerShdw blurRad="38100" dist="19050" dir="2700000" algn="tl" rotWithShape="0">
                    <a:schemeClr val="dk1">
                      <a:alpha val="40000"/>
                    </a:schemeClr>
                  </a:outerShdw>
                </a:effectLst>
                <a:latin typeface="Andalus" pitchFamily="18" charset="-78"/>
                <a:cs typeface="Andalus" pitchFamily="18" charset="-78"/>
              </a:rPr>
              <a:t>When does it occur?</a:t>
            </a:r>
            <a:endParaRPr lang="en-US" sz="4000" dirty="0">
              <a:ln w="0"/>
              <a:solidFill>
                <a:schemeClr val="bg1"/>
              </a:solidFill>
              <a:effectLst>
                <a:outerShdw blurRad="38100" dist="19050" dir="2700000" algn="tl" rotWithShape="0">
                  <a:schemeClr val="dk1">
                    <a:alpha val="40000"/>
                  </a:schemeClr>
                </a:outerShdw>
              </a:effectLst>
              <a:latin typeface="Andalus" pitchFamily="18" charset="-78"/>
              <a:cs typeface="Andalus" pitchFamily="18" charset="-78"/>
            </a:endParaRPr>
          </a:p>
        </p:txBody>
      </p:sp>
    </p:spTree>
    <p:extLst>
      <p:ext uri="{BB962C8B-B14F-4D97-AF65-F5344CB8AC3E}">
        <p14:creationId xmlns="" xmlns:p14="http://schemas.microsoft.com/office/powerpoint/2010/main" val="295841297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4495800" y="386664"/>
            <a:ext cx="7696200" cy="707886"/>
          </a:xfrm>
          <a:prstGeom prst="rect">
            <a:avLst/>
          </a:prstGeom>
          <a:noFill/>
        </p:spPr>
        <p:txBody>
          <a:bodyPr wrap="square" rtlCol="0">
            <a:spAutoFit/>
          </a:bodyPr>
          <a:lstStyle/>
          <a:p>
            <a:pPr algn="ctr"/>
            <a:r>
              <a:rPr lang="en-US" sz="4000" b="1" dirty="0">
                <a:solidFill>
                  <a:schemeClr val="bg1"/>
                </a:solidFill>
                <a:latin typeface="Book Antiqua" pitchFamily="18" charset="0"/>
              </a:rPr>
              <a:t>How </a:t>
            </a:r>
            <a:r>
              <a:rPr lang="en-US" sz="4000" b="1" dirty="0" smtClean="0">
                <a:solidFill>
                  <a:schemeClr val="bg1"/>
                </a:solidFill>
                <a:latin typeface="Book Antiqua" pitchFamily="18" charset="0"/>
              </a:rPr>
              <a:t>does the moon look?</a:t>
            </a:r>
            <a:endParaRPr lang="en-US" sz="4000" b="1" dirty="0">
              <a:solidFill>
                <a:schemeClr val="bg1"/>
              </a:solidFill>
              <a:latin typeface="Book Antiqua" pitchFamily="18" charset="0"/>
            </a:endParaRPr>
          </a:p>
        </p:txBody>
      </p:sp>
      <p:sp>
        <p:nvSpPr>
          <p:cNvPr id="6" name="TextBox 5"/>
          <p:cNvSpPr txBox="1"/>
          <p:nvPr/>
        </p:nvSpPr>
        <p:spPr>
          <a:xfrm>
            <a:off x="0" y="5382161"/>
            <a:ext cx="12192000" cy="1323439"/>
          </a:xfrm>
          <a:prstGeom prst="rect">
            <a:avLst/>
          </a:prstGeom>
          <a:noFill/>
        </p:spPr>
        <p:txBody>
          <a:bodyPr wrap="square" rtlCol="0">
            <a:spAutoFit/>
          </a:bodyPr>
          <a:lstStyle/>
          <a:p>
            <a:pPr algn="just"/>
            <a:r>
              <a:rPr lang="en-US" sz="4000" dirty="0" smtClean="0">
                <a:solidFill>
                  <a:schemeClr val="bg1"/>
                </a:solidFill>
                <a:latin typeface="Times New Roman" panose="02020603050405020304" pitchFamily="18" charset="0"/>
                <a:ea typeface="Times New Roman" panose="02020603050405020304" pitchFamily="18" charset="0"/>
              </a:rPr>
              <a:t>The </a:t>
            </a:r>
            <a:r>
              <a:rPr lang="en-US" sz="4000" dirty="0">
                <a:solidFill>
                  <a:schemeClr val="bg1"/>
                </a:solidFill>
                <a:latin typeface="Times New Roman" panose="02020603050405020304" pitchFamily="18" charset="0"/>
                <a:ea typeface="Times New Roman" panose="02020603050405020304" pitchFamily="18" charset="0"/>
              </a:rPr>
              <a:t>moon looks like a big silver disc in the sky</a:t>
            </a:r>
            <a:r>
              <a:rPr lang="en-US" sz="4000" dirty="0" smtClean="0">
                <a:solidFill>
                  <a:schemeClr val="bg1"/>
                </a:solidFill>
                <a:latin typeface="Times New Roman" panose="02020603050405020304" pitchFamily="18" charset="0"/>
                <a:ea typeface="Times New Roman" panose="02020603050405020304" pitchFamily="18" charset="0"/>
              </a:rPr>
              <a:t>.</a:t>
            </a:r>
            <a:r>
              <a:rPr lang="en-US" sz="4000" dirty="0"/>
              <a:t> </a:t>
            </a:r>
            <a:r>
              <a:rPr lang="en-US" sz="4000" dirty="0">
                <a:solidFill>
                  <a:schemeClr val="bg1"/>
                </a:solidFill>
                <a:latin typeface="Times New Roman" panose="02020603050405020304" pitchFamily="18" charset="0"/>
                <a:ea typeface="Times New Roman" panose="02020603050405020304" pitchFamily="18" charset="0"/>
              </a:rPr>
              <a:t>The moon may be crescent or full, but it is beautiful in both forms</a:t>
            </a:r>
            <a:r>
              <a:rPr lang="en-US" sz="4000" dirty="0" smtClean="0">
                <a:solidFill>
                  <a:schemeClr val="bg1"/>
                </a:solidFill>
                <a:latin typeface="Times New Roman" panose="02020603050405020304" pitchFamily="18" charset="0"/>
                <a:ea typeface="Times New Roman" panose="02020603050405020304" pitchFamily="18" charset="0"/>
              </a:rPr>
              <a:t>.</a:t>
            </a:r>
            <a:r>
              <a:rPr lang="en-US" sz="4000" dirty="0">
                <a:latin typeface="Times New Roman" panose="02020603050405020304" pitchFamily="18" charset="0"/>
                <a:ea typeface="Times New Roman" panose="02020603050405020304" pitchFamily="18" charset="0"/>
              </a:rPr>
              <a:t> </a:t>
            </a:r>
            <a:endParaRPr lang="en-US" sz="4000" dirty="0">
              <a:solidFill>
                <a:schemeClr val="bg1"/>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319815" y="5080251"/>
            <a:ext cx="1032310" cy="1021019"/>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41378" y="1032639"/>
            <a:ext cx="2424545" cy="2424545"/>
          </a:xfrm>
          <a:prstGeom prst="rect">
            <a:avLst/>
          </a:prstGeom>
        </p:spPr>
      </p:pic>
    </p:spTree>
    <p:extLst>
      <p:ext uri="{BB962C8B-B14F-4D97-AF65-F5344CB8AC3E}">
        <p14:creationId xmlns="" xmlns:p14="http://schemas.microsoft.com/office/powerpoint/2010/main" val="2980976829"/>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100"/>
                                  </p:stCondLst>
                                  <p:childTnLst>
                                    <p:animMotion origin="layout" path="M 0.00391 -0.00903 L -0.90286 -0.65556 " pathEditMode="fixed" rAng="0" ptsTypes="AA">
                                      <p:cBhvr>
                                        <p:cTn id="6" dur="5000" fill="hold"/>
                                        <p:tgtEl>
                                          <p:spTgt spid="2"/>
                                        </p:tgtEl>
                                        <p:attrNameLst>
                                          <p:attrName>ppt_x</p:attrName>
                                          <p:attrName>ppt_y</p:attrName>
                                        </p:attrNameLst>
                                      </p:cBhvr>
                                      <p:rCtr x="-45339" y="-32338"/>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0"/>
                                        <p:tgtEl>
                                          <p:spTgt spid="3"/>
                                        </p:tgtEl>
                                      </p:cBhvr>
                                    </p:animEffect>
                                    <p:anim calcmode="lin" valueType="num">
                                      <p:cBhvr>
                                        <p:cTn id="19" dur="5000" fill="hold"/>
                                        <p:tgtEl>
                                          <p:spTgt spid="3"/>
                                        </p:tgtEl>
                                        <p:attrNameLst>
                                          <p:attrName>ppt_x</p:attrName>
                                        </p:attrNameLst>
                                      </p:cBhvr>
                                      <p:tavLst>
                                        <p:tav tm="0">
                                          <p:val>
                                            <p:strVal val="#ppt_x"/>
                                          </p:val>
                                        </p:tav>
                                        <p:tav tm="100000">
                                          <p:val>
                                            <p:strVal val="#ppt_x"/>
                                          </p:val>
                                        </p:tav>
                                      </p:tavLst>
                                    </p:anim>
                                    <p:anim calcmode="lin" valueType="num">
                                      <p:cBhvr>
                                        <p:cTn id="20" dur="5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800</Words>
  <PresentationFormat>Custom</PresentationFormat>
  <Paragraphs>59</Paragraphs>
  <Slides>24</Slides>
  <Notes>1</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Welcome to Digital Class</vt:lpstr>
      <vt:lpstr>School Identity</vt:lpstr>
      <vt:lpstr>Teacher Identity</vt:lpstr>
      <vt:lpstr>What is the picture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SHANTI</cp:lastModifiedBy>
  <cp:revision>37</cp:revision>
  <dcterms:modified xsi:type="dcterms:W3CDTF">2017-10-01T03:37:10Z</dcterms:modified>
</cp:coreProperties>
</file>